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4.xml" ContentType="application/vnd.openxmlformats-officedocument.themeOverr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 id="2147483741" r:id="rId2"/>
    <p:sldMasterId id="2147483759" r:id="rId3"/>
  </p:sldMasterIdLst>
  <p:notesMasterIdLst>
    <p:notesMasterId r:id="rId21"/>
  </p:notesMasterIdLst>
  <p:sldIdLst>
    <p:sldId id="256" r:id="rId4"/>
    <p:sldId id="258" r:id="rId5"/>
    <p:sldId id="260" r:id="rId6"/>
    <p:sldId id="262" r:id="rId7"/>
    <p:sldId id="263" r:id="rId8"/>
    <p:sldId id="264" r:id="rId9"/>
    <p:sldId id="267" r:id="rId10"/>
    <p:sldId id="266" r:id="rId11"/>
    <p:sldId id="269" r:id="rId12"/>
    <p:sldId id="270" r:id="rId13"/>
    <p:sldId id="271" r:id="rId14"/>
    <p:sldId id="273" r:id="rId15"/>
    <p:sldId id="274" r:id="rId16"/>
    <p:sldId id="272" r:id="rId17"/>
    <p:sldId id="257" r:id="rId18"/>
    <p:sldId id="259"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053" autoAdjust="0"/>
  </p:normalViewPr>
  <p:slideViewPr>
    <p:cSldViewPr snapToGrid="0">
      <p:cViewPr varScale="1">
        <p:scale>
          <a:sx n="54" d="100"/>
          <a:sy n="54" d="100"/>
        </p:scale>
        <p:origin x="77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_rels/data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rawing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8F8486-082D-4262-98F0-313132FCFB2D}" type="doc">
      <dgm:prSet loTypeId="urn:microsoft.com/office/officeart/2009/3/layout/DescendingProcess" loCatId="process" qsTypeId="urn:microsoft.com/office/officeart/2005/8/quickstyle/3d4" qsCatId="3D" csTypeId="urn:microsoft.com/office/officeart/2005/8/colors/accent2_2" csCatId="accent2" phldr="1"/>
      <dgm:spPr/>
      <dgm:t>
        <a:bodyPr/>
        <a:lstStyle/>
        <a:p>
          <a:endParaRPr lang="en-US"/>
        </a:p>
      </dgm:t>
    </dgm:pt>
    <dgm:pt modelId="{C8749B58-4CDA-4B3E-977D-45A0C893C1E9}">
      <dgm:prSet phldrT="[Text]"/>
      <dgm:spPr/>
      <dgm:t>
        <a:bodyPr/>
        <a:lstStyle/>
        <a:p>
          <a:r>
            <a:rPr lang="en-US" b="1" cap="none" spc="0">
              <a:ln w="6600">
                <a:solidFill>
                  <a:schemeClr val="accent2"/>
                </a:solidFill>
                <a:prstDash val="solid"/>
              </a:ln>
              <a:solidFill>
                <a:srgbClr val="FFFFFF"/>
              </a:solidFill>
              <a:effectLst>
                <a:outerShdw dist="38100" dir="2700000" algn="tl" rotWithShape="0">
                  <a:schemeClr val="accent2"/>
                </a:outerShdw>
              </a:effectLst>
            </a:rPr>
            <a:t>BC (“E”)</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3150981C-F764-4850-8D99-F23AB9E2F48A}" type="parTrans" cxnId="{747045EC-6F29-44A7-92EA-F630FD20CAEE}">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01505A88-AC31-4C2F-AF15-7FF4EB36ECB8}" type="sibTrans" cxnId="{747045EC-6F29-44A7-92EA-F630FD20CAEE}">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300A3177-BD8C-437D-9D7E-E383D2B82B79}">
      <dgm:prSet phldrT="[Text]"/>
      <dgm:spPr/>
      <dgm:t>
        <a:bodyPr/>
        <a:lstStyle/>
        <a:p>
          <a:r>
            <a:rPr lang="en-US" b="1" cap="none" spc="0">
              <a:ln w="6600">
                <a:solidFill>
                  <a:schemeClr val="accent2"/>
                </a:solidFill>
                <a:prstDash val="solid"/>
              </a:ln>
              <a:solidFill>
                <a:srgbClr val="FFFFFF"/>
              </a:solidFill>
              <a:effectLst>
                <a:outerShdw dist="38100" dir="2700000" algn="tl" rotWithShape="0">
                  <a:schemeClr val="accent2"/>
                </a:outerShdw>
              </a:effectLst>
            </a:rPr>
            <a:t>Something happened</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569047AF-E05A-42FE-9666-D1702A147E41}" type="parTrans" cxnId="{6A6073F6-21E5-4D07-A577-50858B6277D0}">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5AB64929-B81E-4207-99CA-C8AD3CD358D5}" type="sibTrans" cxnId="{6A6073F6-21E5-4D07-A577-50858B6277D0}">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9738FF38-0A11-40ED-B247-F7BDAD5D2F1D}">
      <dgm:prSet phldrT="[Text]"/>
      <dgm:spPr/>
      <dgm:t>
        <a:bodyPr/>
        <a:lstStyle/>
        <a:p>
          <a:r>
            <a:rPr lang="en-US" b="1" cap="none" spc="0">
              <a:ln w="6600">
                <a:solidFill>
                  <a:schemeClr val="accent2"/>
                </a:solidFill>
                <a:prstDash val="solid"/>
              </a:ln>
              <a:solidFill>
                <a:srgbClr val="FFFFFF"/>
              </a:solidFill>
              <a:effectLst>
                <a:outerShdw dist="38100" dir="2700000" algn="tl" rotWithShape="0">
                  <a:schemeClr val="accent2"/>
                </a:outerShdw>
              </a:effectLst>
            </a:rPr>
            <a:t>AD (“CE”)</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93AC532D-B877-4E03-8963-C642B1BE68B0}" type="parTrans" cxnId="{0BBFB706-4608-4900-82B6-42BF212376AE}">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BFB90460-377A-4C0F-89D7-F8BB38B23C4A}" type="sibTrans" cxnId="{0BBFB706-4608-4900-82B6-42BF212376AE}">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F4F52C1C-5862-4F79-9672-E86A6E22C747}">
      <dgm:prSet phldrT="[Text]"/>
      <dgm:spPr/>
      <dgm:t>
        <a:bodyPr/>
        <a:lstStyle/>
        <a:p>
          <a:pPr algn="ctr"/>
          <a:r>
            <a:rPr lang="en-US" b="1" cap="none" spc="0">
              <a:ln w="6600">
                <a:solidFill>
                  <a:schemeClr val="accent2"/>
                </a:solidFill>
                <a:prstDash val="solid"/>
              </a:ln>
              <a:solidFill>
                <a:srgbClr val="FFFFFF"/>
              </a:solidFill>
              <a:effectLst>
                <a:outerShdw dist="38100" dir="2700000" algn="tl" rotWithShape="0">
                  <a:schemeClr val="accent2"/>
                </a:outerShdw>
              </a:effectLst>
            </a:rPr>
            <a:t>“Smartass Age”</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80A04DF6-E4F8-454D-B99B-D49795DDDA0B}" type="parTrans" cxnId="{772BD2F9-686B-4AB9-BF58-8FEB12D817AC}">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07EBA677-C686-4ED9-9D91-8051E75A5626}" type="sibTrans" cxnId="{772BD2F9-686B-4AB9-BF58-8FEB12D817AC}">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6DE49329-49EA-4108-B873-F88B24E9737E}">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“Great Trouble”</a:t>
          </a:r>
        </a:p>
      </dgm:t>
    </dgm:pt>
    <dgm:pt modelId="{F52F1EAA-CD4A-43C5-BCCC-7573B291C4D2}" type="parTrans" cxnId="{D7AEFDA9-0504-4614-85BC-8553279D8204}">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5C1AD094-B0DF-4219-9A74-24DC7C07F374}" type="sibTrans" cxnId="{D7AEFDA9-0504-4614-85BC-8553279D8204}">
      <dgm:prSet/>
      <dgm:spPr/>
      <dgm:t>
        <a:bodyPr/>
        <a:lstStyle/>
        <a:p>
          <a:endParaRPr lang="en-US" b="1" cap="none" spc="0">
            <a:ln w="6600">
              <a:solidFill>
                <a:schemeClr val="accent2"/>
              </a:solidFill>
              <a:prstDash val="solid"/>
            </a:ln>
            <a:solidFill>
              <a:srgbClr val="FFFFFF"/>
            </a:solidFill>
            <a:effectLst>
              <a:outerShdw dist="38100" dir="2700000" algn="tl" rotWithShape="0">
                <a:schemeClr val="accent2"/>
              </a:outerShdw>
            </a:effectLst>
          </a:endParaRPr>
        </a:p>
      </dgm:t>
    </dgm:pt>
    <dgm:pt modelId="{6C5A92C1-574E-43A5-BDC7-21D84B2C5152}" type="pres">
      <dgm:prSet presAssocID="{F28F8486-082D-4262-98F0-313132FCFB2D}" presName="Name0" presStyleCnt="0">
        <dgm:presLayoutVars>
          <dgm:chMax val="7"/>
          <dgm:chPref val="5"/>
        </dgm:presLayoutVars>
      </dgm:prSet>
      <dgm:spPr/>
    </dgm:pt>
    <dgm:pt modelId="{117A1DDA-2E91-47DD-818E-FD344CB23222}" type="pres">
      <dgm:prSet presAssocID="{F28F8486-082D-4262-98F0-313132FCFB2D}" presName="arrowNode" presStyleLbl="node1" presStyleIdx="0" presStyleCnt="1"/>
      <dgm:spPr/>
    </dgm:pt>
    <dgm:pt modelId="{77A127CB-564A-4CA9-B056-C448AFD01C91}" type="pres">
      <dgm:prSet presAssocID="{C8749B58-4CDA-4B3E-977D-45A0C893C1E9}" presName="txNode1" presStyleLbl="revTx" presStyleIdx="0" presStyleCnt="5">
        <dgm:presLayoutVars>
          <dgm:bulletEnabled val="1"/>
        </dgm:presLayoutVars>
      </dgm:prSet>
      <dgm:spPr/>
    </dgm:pt>
    <dgm:pt modelId="{639808F3-8FD5-4D57-8FF4-4075F76FFFEF}" type="pres">
      <dgm:prSet presAssocID="{300A3177-BD8C-437D-9D7E-E383D2B82B79}" presName="txNode2" presStyleLbl="revTx" presStyleIdx="1" presStyleCnt="5" custScaleX="123249">
        <dgm:presLayoutVars>
          <dgm:bulletEnabled val="1"/>
        </dgm:presLayoutVars>
      </dgm:prSet>
      <dgm:spPr/>
    </dgm:pt>
    <dgm:pt modelId="{BE0A72F2-6CED-460E-9B05-044FF2E78B1E}" type="pres">
      <dgm:prSet presAssocID="{5AB64929-B81E-4207-99CA-C8AD3CD358D5}" presName="dotNode2" presStyleCnt="0"/>
      <dgm:spPr/>
    </dgm:pt>
    <dgm:pt modelId="{E82D5DF5-9065-4DD1-8387-A28D0A382747}" type="pres">
      <dgm:prSet presAssocID="{5AB64929-B81E-4207-99CA-C8AD3CD358D5}" presName="dotRepeatNode" presStyleLbl="fgShp" presStyleIdx="0" presStyleCnt="3"/>
      <dgm:spPr/>
    </dgm:pt>
    <dgm:pt modelId="{91EECEAF-6D91-43D5-9F21-0AC6DDCC2F4B}" type="pres">
      <dgm:prSet presAssocID="{9738FF38-0A11-40ED-B247-F7BDAD5D2F1D}" presName="txNode3" presStyleLbl="revTx" presStyleIdx="2" presStyleCnt="5">
        <dgm:presLayoutVars>
          <dgm:bulletEnabled val="1"/>
        </dgm:presLayoutVars>
      </dgm:prSet>
      <dgm:spPr/>
    </dgm:pt>
    <dgm:pt modelId="{003263C5-11FD-49DD-94E9-A44F7F205DF1}" type="pres">
      <dgm:prSet presAssocID="{BFB90460-377A-4C0F-89D7-F8BB38B23C4A}" presName="dotNode3" presStyleCnt="0"/>
      <dgm:spPr/>
    </dgm:pt>
    <dgm:pt modelId="{F312C009-AB9A-4C3F-ACE7-69123ADA353D}" type="pres">
      <dgm:prSet presAssocID="{BFB90460-377A-4C0F-89D7-F8BB38B23C4A}" presName="dotRepeatNode" presStyleLbl="fgShp" presStyleIdx="1" presStyleCnt="3"/>
      <dgm:spPr/>
    </dgm:pt>
    <dgm:pt modelId="{871332F1-E098-4698-8D30-0711C4530621}" type="pres">
      <dgm:prSet presAssocID="{F4F52C1C-5862-4F79-9672-E86A6E22C747}" presName="txNode4" presStyleLbl="revTx" presStyleIdx="3" presStyleCnt="5" custScaleX="125839">
        <dgm:presLayoutVars>
          <dgm:bulletEnabled val="1"/>
        </dgm:presLayoutVars>
      </dgm:prSet>
      <dgm:spPr/>
    </dgm:pt>
    <dgm:pt modelId="{120B93D7-BE94-4A62-AAA4-E86AE038FC6C}" type="pres">
      <dgm:prSet presAssocID="{07EBA677-C686-4ED9-9D91-8051E75A5626}" presName="dotNode4" presStyleCnt="0"/>
      <dgm:spPr/>
    </dgm:pt>
    <dgm:pt modelId="{A5854177-9514-42DA-8FCE-550CD4477FA4}" type="pres">
      <dgm:prSet presAssocID="{07EBA677-C686-4ED9-9D91-8051E75A5626}" presName="dotRepeatNode" presStyleLbl="fgShp" presStyleIdx="2" presStyleCnt="3"/>
      <dgm:spPr/>
    </dgm:pt>
    <dgm:pt modelId="{0FEC8731-EB0E-4644-8AAA-CD9A880492A4}" type="pres">
      <dgm:prSet presAssocID="{6DE49329-49EA-4108-B873-F88B24E9737E}" presName="txNode5" presStyleLbl="revTx" presStyleIdx="4" presStyleCnt="5">
        <dgm:presLayoutVars>
          <dgm:bulletEnabled val="1"/>
        </dgm:presLayoutVars>
      </dgm:prSet>
      <dgm:spPr/>
    </dgm:pt>
  </dgm:ptLst>
  <dgm:cxnLst>
    <dgm:cxn modelId="{980A45C5-91E3-4236-A2E1-B1B03F440A46}" type="presOf" srcId="{5AB64929-B81E-4207-99CA-C8AD3CD358D5}" destId="{E82D5DF5-9065-4DD1-8387-A28D0A382747}" srcOrd="0" destOrd="0" presId="urn:microsoft.com/office/officeart/2009/3/layout/DescendingProcess"/>
    <dgm:cxn modelId="{747045EC-6F29-44A7-92EA-F630FD20CAEE}" srcId="{F28F8486-082D-4262-98F0-313132FCFB2D}" destId="{C8749B58-4CDA-4B3E-977D-45A0C893C1E9}" srcOrd="0" destOrd="0" parTransId="{3150981C-F764-4850-8D99-F23AB9E2F48A}" sibTransId="{01505A88-AC31-4C2F-AF15-7FF4EB36ECB8}"/>
    <dgm:cxn modelId="{05989BDC-04F6-4237-A464-6357AA2313BC}" type="presOf" srcId="{6DE49329-49EA-4108-B873-F88B24E9737E}" destId="{0FEC8731-EB0E-4644-8AAA-CD9A880492A4}" srcOrd="0" destOrd="0" presId="urn:microsoft.com/office/officeart/2009/3/layout/DescendingProcess"/>
    <dgm:cxn modelId="{06708503-5AD5-4777-B4FC-1FDC3759118D}" type="presOf" srcId="{F4F52C1C-5862-4F79-9672-E86A6E22C747}" destId="{871332F1-E098-4698-8D30-0711C4530621}" srcOrd="0" destOrd="0" presId="urn:microsoft.com/office/officeart/2009/3/layout/DescendingProcess"/>
    <dgm:cxn modelId="{9B8C2D85-D9F2-4A5B-9684-7501AF5E501B}" type="presOf" srcId="{300A3177-BD8C-437D-9D7E-E383D2B82B79}" destId="{639808F3-8FD5-4D57-8FF4-4075F76FFFEF}" srcOrd="0" destOrd="0" presId="urn:microsoft.com/office/officeart/2009/3/layout/DescendingProcess"/>
    <dgm:cxn modelId="{0BBFB706-4608-4900-82B6-42BF212376AE}" srcId="{F28F8486-082D-4262-98F0-313132FCFB2D}" destId="{9738FF38-0A11-40ED-B247-F7BDAD5D2F1D}" srcOrd="2" destOrd="0" parTransId="{93AC532D-B877-4E03-8963-C642B1BE68B0}" sibTransId="{BFB90460-377A-4C0F-89D7-F8BB38B23C4A}"/>
    <dgm:cxn modelId="{D7AEFDA9-0504-4614-85BC-8553279D8204}" srcId="{F28F8486-082D-4262-98F0-313132FCFB2D}" destId="{6DE49329-49EA-4108-B873-F88B24E9737E}" srcOrd="4" destOrd="0" parTransId="{F52F1EAA-CD4A-43C5-BCCC-7573B291C4D2}" sibTransId="{5C1AD094-B0DF-4219-9A74-24DC7C07F374}"/>
    <dgm:cxn modelId="{BA655DA8-6988-493A-93C1-161F243C6A17}" type="presOf" srcId="{F28F8486-082D-4262-98F0-313132FCFB2D}" destId="{6C5A92C1-574E-43A5-BDC7-21D84B2C5152}" srcOrd="0" destOrd="0" presId="urn:microsoft.com/office/officeart/2009/3/layout/DescendingProcess"/>
    <dgm:cxn modelId="{97CDA4D9-0B31-4A3A-907B-D78A8465B3F5}" type="presOf" srcId="{BFB90460-377A-4C0F-89D7-F8BB38B23C4A}" destId="{F312C009-AB9A-4C3F-ACE7-69123ADA353D}" srcOrd="0" destOrd="0" presId="urn:microsoft.com/office/officeart/2009/3/layout/DescendingProcess"/>
    <dgm:cxn modelId="{C64AF098-C2BB-4EE4-A6EC-96BE2598E8A0}" type="presOf" srcId="{07EBA677-C686-4ED9-9D91-8051E75A5626}" destId="{A5854177-9514-42DA-8FCE-550CD4477FA4}" srcOrd="0" destOrd="0" presId="urn:microsoft.com/office/officeart/2009/3/layout/DescendingProcess"/>
    <dgm:cxn modelId="{92F12A5C-85C1-4C5A-82F7-C3B6BF745336}" type="presOf" srcId="{C8749B58-4CDA-4B3E-977D-45A0C893C1E9}" destId="{77A127CB-564A-4CA9-B056-C448AFD01C91}" srcOrd="0" destOrd="0" presId="urn:microsoft.com/office/officeart/2009/3/layout/DescendingProcess"/>
    <dgm:cxn modelId="{6A6073F6-21E5-4D07-A577-50858B6277D0}" srcId="{F28F8486-082D-4262-98F0-313132FCFB2D}" destId="{300A3177-BD8C-437D-9D7E-E383D2B82B79}" srcOrd="1" destOrd="0" parTransId="{569047AF-E05A-42FE-9666-D1702A147E41}" sibTransId="{5AB64929-B81E-4207-99CA-C8AD3CD358D5}"/>
    <dgm:cxn modelId="{772BD2F9-686B-4AB9-BF58-8FEB12D817AC}" srcId="{F28F8486-082D-4262-98F0-313132FCFB2D}" destId="{F4F52C1C-5862-4F79-9672-E86A6E22C747}" srcOrd="3" destOrd="0" parTransId="{80A04DF6-E4F8-454D-B99B-D49795DDDA0B}" sibTransId="{07EBA677-C686-4ED9-9D91-8051E75A5626}"/>
    <dgm:cxn modelId="{CAFF7304-E2B2-4D22-931D-C776B9D85B57}" type="presOf" srcId="{9738FF38-0A11-40ED-B247-F7BDAD5D2F1D}" destId="{91EECEAF-6D91-43D5-9F21-0AC6DDCC2F4B}" srcOrd="0" destOrd="0" presId="urn:microsoft.com/office/officeart/2009/3/layout/DescendingProcess"/>
    <dgm:cxn modelId="{793649A5-F1E1-4C3A-BFC0-8385F863611A}" type="presParOf" srcId="{6C5A92C1-574E-43A5-BDC7-21D84B2C5152}" destId="{117A1DDA-2E91-47DD-818E-FD344CB23222}" srcOrd="0" destOrd="0" presId="urn:microsoft.com/office/officeart/2009/3/layout/DescendingProcess"/>
    <dgm:cxn modelId="{F4F593DD-A659-419E-A3EC-A4B3850084FA}" type="presParOf" srcId="{6C5A92C1-574E-43A5-BDC7-21D84B2C5152}" destId="{77A127CB-564A-4CA9-B056-C448AFD01C91}" srcOrd="1" destOrd="0" presId="urn:microsoft.com/office/officeart/2009/3/layout/DescendingProcess"/>
    <dgm:cxn modelId="{E9F3E3A7-6F37-4C48-91A9-F5E4C3613E91}" type="presParOf" srcId="{6C5A92C1-574E-43A5-BDC7-21D84B2C5152}" destId="{639808F3-8FD5-4D57-8FF4-4075F76FFFEF}" srcOrd="2" destOrd="0" presId="urn:microsoft.com/office/officeart/2009/3/layout/DescendingProcess"/>
    <dgm:cxn modelId="{A04746E2-F0DA-475C-BA49-5BEFA242B052}" type="presParOf" srcId="{6C5A92C1-574E-43A5-BDC7-21D84B2C5152}" destId="{BE0A72F2-6CED-460E-9B05-044FF2E78B1E}" srcOrd="3" destOrd="0" presId="urn:microsoft.com/office/officeart/2009/3/layout/DescendingProcess"/>
    <dgm:cxn modelId="{1F2D67CC-6C82-40FA-B9A6-25EE881C95AD}" type="presParOf" srcId="{BE0A72F2-6CED-460E-9B05-044FF2E78B1E}" destId="{E82D5DF5-9065-4DD1-8387-A28D0A382747}" srcOrd="0" destOrd="0" presId="urn:microsoft.com/office/officeart/2009/3/layout/DescendingProcess"/>
    <dgm:cxn modelId="{C6ABE813-DC50-42B8-865C-15F0799E486C}" type="presParOf" srcId="{6C5A92C1-574E-43A5-BDC7-21D84B2C5152}" destId="{91EECEAF-6D91-43D5-9F21-0AC6DDCC2F4B}" srcOrd="4" destOrd="0" presId="urn:microsoft.com/office/officeart/2009/3/layout/DescendingProcess"/>
    <dgm:cxn modelId="{85E4181B-782A-429B-963A-A1B162B6EC47}" type="presParOf" srcId="{6C5A92C1-574E-43A5-BDC7-21D84B2C5152}" destId="{003263C5-11FD-49DD-94E9-A44F7F205DF1}" srcOrd="5" destOrd="0" presId="urn:microsoft.com/office/officeart/2009/3/layout/DescendingProcess"/>
    <dgm:cxn modelId="{2CE9CCFF-7818-4177-9228-A62721CEA14E}" type="presParOf" srcId="{003263C5-11FD-49DD-94E9-A44F7F205DF1}" destId="{F312C009-AB9A-4C3F-ACE7-69123ADA353D}" srcOrd="0" destOrd="0" presId="urn:microsoft.com/office/officeart/2009/3/layout/DescendingProcess"/>
    <dgm:cxn modelId="{4A522B62-8D3E-4F77-A163-E8477E8ECAE2}" type="presParOf" srcId="{6C5A92C1-574E-43A5-BDC7-21D84B2C5152}" destId="{871332F1-E098-4698-8D30-0711C4530621}" srcOrd="6" destOrd="0" presId="urn:microsoft.com/office/officeart/2009/3/layout/DescendingProcess"/>
    <dgm:cxn modelId="{17424043-C954-460B-9B06-F100413522DB}" type="presParOf" srcId="{6C5A92C1-574E-43A5-BDC7-21D84B2C5152}" destId="{120B93D7-BE94-4A62-AAA4-E86AE038FC6C}" srcOrd="7" destOrd="0" presId="urn:microsoft.com/office/officeart/2009/3/layout/DescendingProcess"/>
    <dgm:cxn modelId="{8DBEB708-9861-4EBE-88A5-6D35AFAB3E32}" type="presParOf" srcId="{120B93D7-BE94-4A62-AAA4-E86AE038FC6C}" destId="{A5854177-9514-42DA-8FCE-550CD4477FA4}" srcOrd="0" destOrd="0" presId="urn:microsoft.com/office/officeart/2009/3/layout/DescendingProcess"/>
    <dgm:cxn modelId="{DB2CF6C1-BBB2-4929-A036-2EDB29B0406F}" type="presParOf" srcId="{6C5A92C1-574E-43A5-BDC7-21D84B2C5152}" destId="{0FEC8731-EB0E-4644-8AAA-CD9A880492A4}" srcOrd="8" destOrd="0" presId="urn:microsoft.com/office/officeart/2009/3/layout/Descending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79893FF-B78D-43DA-84C7-F35A07262C26}"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C6F0D3F6-2A39-4637-AA0E-0B896CCF6E64}">
      <dgm:prSet/>
      <dgm:spPr/>
      <dgm:t>
        <a:bodyPr/>
        <a:lstStyle/>
        <a:p>
          <a:pPr rtl="0" eaLnBrk="1" latinLnBrk="0" hangingPunct="1"/>
          <a:r>
            <a:rPr lang="en-US" i="1" dirty="0"/>
            <a:t>Revelation 12:15-16 </a:t>
          </a:r>
          <a:r>
            <a:rPr lang="en-US" dirty="0"/>
            <a:t> Then the dragon tried to drown the woman with a flood of water that flowed from his mouth.  But the earth helped her by opening its mouth and swallowing the river that gushed out from the mouth of the dragon. </a:t>
          </a:r>
        </a:p>
      </dgm:t>
    </dgm:pt>
    <dgm:pt modelId="{E6AFEE9A-8AD5-456D-8048-E7092D86C331}" type="parTrans" cxnId="{D7E3613A-ECBD-4370-B993-5A1E0F25ED97}">
      <dgm:prSet/>
      <dgm:spPr/>
      <dgm:t>
        <a:bodyPr/>
        <a:lstStyle/>
        <a:p>
          <a:endParaRPr lang="en-US"/>
        </a:p>
      </dgm:t>
    </dgm:pt>
    <dgm:pt modelId="{78D597BD-2A51-4AD3-8614-301C418CC9B1}" type="sibTrans" cxnId="{D7E3613A-ECBD-4370-B993-5A1E0F25ED97}">
      <dgm:prSet/>
      <dgm:spPr/>
      <dgm:t>
        <a:bodyPr/>
        <a:lstStyle/>
        <a:p>
          <a:endParaRPr lang="en-US"/>
        </a:p>
      </dgm:t>
    </dgm:pt>
    <dgm:pt modelId="{659314E7-8B66-41DF-9CFD-504F2B2D316E}">
      <dgm:prSet/>
      <dgm:spPr/>
      <dgm:t>
        <a:bodyPr/>
        <a:lstStyle/>
        <a:p>
          <a:pPr rtl="0" eaLnBrk="1" latinLnBrk="0" hangingPunct="1"/>
          <a:r>
            <a:rPr lang="en-US" dirty="0"/>
            <a:t>Lethal Anti-Semitism</a:t>
          </a:r>
        </a:p>
      </dgm:t>
    </dgm:pt>
    <dgm:pt modelId="{2E1436B8-1AAF-4251-A4FF-9986D7D99F09}" type="parTrans" cxnId="{AE3AB240-A0B0-41D2-A198-951D898F6532}">
      <dgm:prSet/>
      <dgm:spPr/>
      <dgm:t>
        <a:bodyPr/>
        <a:lstStyle/>
        <a:p>
          <a:endParaRPr lang="en-US"/>
        </a:p>
      </dgm:t>
    </dgm:pt>
    <dgm:pt modelId="{3130370F-2A9A-4A1B-A1B3-6774F4ADB5AD}" type="sibTrans" cxnId="{AE3AB240-A0B0-41D2-A198-951D898F6532}">
      <dgm:prSet/>
      <dgm:spPr/>
      <dgm:t>
        <a:bodyPr/>
        <a:lstStyle/>
        <a:p>
          <a:endParaRPr lang="en-US"/>
        </a:p>
      </dgm:t>
    </dgm:pt>
    <dgm:pt modelId="{531B5062-398D-4667-8D3F-2F3C8F33B8A3}">
      <dgm:prSet/>
      <dgm:spPr/>
      <dgm:t>
        <a:bodyPr/>
        <a:lstStyle/>
        <a:p>
          <a:pPr rtl="0" eaLnBrk="1" latinLnBrk="0" hangingPunct="1"/>
          <a:r>
            <a:rPr lang="en-US" dirty="0"/>
            <a:t>God saves His people</a:t>
          </a:r>
        </a:p>
      </dgm:t>
    </dgm:pt>
    <dgm:pt modelId="{9D61A9CC-F956-47A5-9F1E-C66957E18177}" type="parTrans" cxnId="{D0C999A9-4A56-4362-A7EC-7F79BC7D4F22}">
      <dgm:prSet/>
      <dgm:spPr/>
      <dgm:t>
        <a:bodyPr/>
        <a:lstStyle/>
        <a:p>
          <a:endParaRPr lang="en-US"/>
        </a:p>
      </dgm:t>
    </dgm:pt>
    <dgm:pt modelId="{7740AABF-87E9-4172-B12D-06D2DBC7B425}" type="sibTrans" cxnId="{D0C999A9-4A56-4362-A7EC-7F79BC7D4F22}">
      <dgm:prSet/>
      <dgm:spPr/>
      <dgm:t>
        <a:bodyPr/>
        <a:lstStyle/>
        <a:p>
          <a:endParaRPr lang="en-US"/>
        </a:p>
      </dgm:t>
    </dgm:pt>
    <dgm:pt modelId="{86C38AFD-C491-4F09-B551-0B8DCA2C98C4}">
      <dgm:prSet/>
      <dgm:spPr/>
      <dgm:t>
        <a:bodyPr/>
        <a:lstStyle/>
        <a:p>
          <a:pPr rtl="0" eaLnBrk="1" latinLnBrk="0" hangingPunct="1"/>
          <a:r>
            <a:rPr lang="en-US" dirty="0"/>
            <a:t>Zech. 14 Nations at Israel’s Doors</a:t>
          </a:r>
        </a:p>
      </dgm:t>
    </dgm:pt>
    <dgm:pt modelId="{44503053-B580-4520-9777-A83D70714E5D}" type="parTrans" cxnId="{8AC15024-4CB9-4372-8B13-2AC52EC1F224}">
      <dgm:prSet/>
      <dgm:spPr/>
      <dgm:t>
        <a:bodyPr/>
        <a:lstStyle/>
        <a:p>
          <a:endParaRPr lang="en-US"/>
        </a:p>
      </dgm:t>
    </dgm:pt>
    <dgm:pt modelId="{6ED20B9D-E1DB-4D22-A884-064A6CD05C1D}" type="sibTrans" cxnId="{8AC15024-4CB9-4372-8B13-2AC52EC1F224}">
      <dgm:prSet/>
      <dgm:spPr/>
      <dgm:t>
        <a:bodyPr/>
        <a:lstStyle/>
        <a:p>
          <a:endParaRPr lang="en-US"/>
        </a:p>
      </dgm:t>
    </dgm:pt>
    <dgm:pt modelId="{FD56CBDC-D65F-4960-90E0-C5261F6399F2}">
      <dgm:prSet/>
      <dgm:spPr/>
      <dgm:t>
        <a:bodyPr/>
        <a:lstStyle/>
        <a:p>
          <a:pPr rtl="0" eaLnBrk="1" latinLnBrk="0" hangingPunct="1"/>
          <a:r>
            <a:rPr lang="en-US" dirty="0"/>
            <a:t>“Second Advent”</a:t>
          </a:r>
        </a:p>
      </dgm:t>
    </dgm:pt>
    <dgm:pt modelId="{0869CB55-3B09-4316-A6C3-405DF4592B4D}" type="parTrans" cxnId="{08493799-BC05-46C5-B5F2-C1F13A1E8C9A}">
      <dgm:prSet/>
      <dgm:spPr/>
      <dgm:t>
        <a:bodyPr/>
        <a:lstStyle/>
        <a:p>
          <a:endParaRPr lang="en-US"/>
        </a:p>
      </dgm:t>
    </dgm:pt>
    <dgm:pt modelId="{B1BB4FFC-E539-419F-A6CA-99F3D52F87AF}" type="sibTrans" cxnId="{08493799-BC05-46C5-B5F2-C1F13A1E8C9A}">
      <dgm:prSet/>
      <dgm:spPr/>
      <dgm:t>
        <a:bodyPr/>
        <a:lstStyle/>
        <a:p>
          <a:endParaRPr lang="en-US"/>
        </a:p>
      </dgm:t>
    </dgm:pt>
    <dgm:pt modelId="{1487209C-504F-43FD-BF59-F9DC5E170405}" type="pres">
      <dgm:prSet presAssocID="{179893FF-B78D-43DA-84C7-F35A07262C26}" presName="Name0" presStyleCnt="0">
        <dgm:presLayoutVars>
          <dgm:chPref val="1"/>
          <dgm:dir/>
          <dgm:animOne val="branch"/>
          <dgm:animLvl val="lvl"/>
          <dgm:resizeHandles/>
        </dgm:presLayoutVars>
      </dgm:prSet>
      <dgm:spPr/>
    </dgm:pt>
    <dgm:pt modelId="{54EC0C91-D275-47FA-BBD3-A563D6B979E2}" type="pres">
      <dgm:prSet presAssocID="{C6F0D3F6-2A39-4637-AA0E-0B896CCF6E64}" presName="vertOne" presStyleCnt="0"/>
      <dgm:spPr/>
    </dgm:pt>
    <dgm:pt modelId="{B0A5221F-7B32-4315-ADBB-6B8DAF1EC886}" type="pres">
      <dgm:prSet presAssocID="{C6F0D3F6-2A39-4637-AA0E-0B896CCF6E64}" presName="txOne" presStyleLbl="node0" presStyleIdx="0" presStyleCnt="1" custScaleY="148377">
        <dgm:presLayoutVars>
          <dgm:chPref val="3"/>
        </dgm:presLayoutVars>
      </dgm:prSet>
      <dgm:spPr/>
    </dgm:pt>
    <dgm:pt modelId="{894FEE68-A639-4A5F-ACCB-20C58164A54A}" type="pres">
      <dgm:prSet presAssocID="{C6F0D3F6-2A39-4637-AA0E-0B896CCF6E64}" presName="parTransOne" presStyleCnt="0"/>
      <dgm:spPr/>
    </dgm:pt>
    <dgm:pt modelId="{D3370781-049A-4DA4-9614-4FAB0FA11BC0}" type="pres">
      <dgm:prSet presAssocID="{C6F0D3F6-2A39-4637-AA0E-0B896CCF6E64}" presName="horzOne" presStyleCnt="0"/>
      <dgm:spPr/>
    </dgm:pt>
    <dgm:pt modelId="{D7E83542-C011-4624-9093-2183F46EE80B}" type="pres">
      <dgm:prSet presAssocID="{659314E7-8B66-41DF-9CFD-504F2B2D316E}" presName="vertTwo" presStyleCnt="0"/>
      <dgm:spPr/>
    </dgm:pt>
    <dgm:pt modelId="{1BFA33C0-5782-4F01-B3E5-77106CBB2147}" type="pres">
      <dgm:prSet presAssocID="{659314E7-8B66-41DF-9CFD-504F2B2D316E}" presName="txTwo" presStyleLbl="node2" presStyleIdx="0" presStyleCnt="2">
        <dgm:presLayoutVars>
          <dgm:chPref val="3"/>
        </dgm:presLayoutVars>
      </dgm:prSet>
      <dgm:spPr/>
    </dgm:pt>
    <dgm:pt modelId="{6E8A09B3-1710-4E2D-9783-0051B0D0CBBA}" type="pres">
      <dgm:prSet presAssocID="{659314E7-8B66-41DF-9CFD-504F2B2D316E}" presName="parTransTwo" presStyleCnt="0"/>
      <dgm:spPr/>
    </dgm:pt>
    <dgm:pt modelId="{DB320ABC-9541-405B-B6AC-E3411C20C179}" type="pres">
      <dgm:prSet presAssocID="{659314E7-8B66-41DF-9CFD-504F2B2D316E}" presName="horzTwo" presStyleCnt="0"/>
      <dgm:spPr/>
    </dgm:pt>
    <dgm:pt modelId="{6E77DBBC-ED6C-4482-8664-56CCDB850046}" type="pres">
      <dgm:prSet presAssocID="{86C38AFD-C491-4F09-B551-0B8DCA2C98C4}" presName="vertThree" presStyleCnt="0"/>
      <dgm:spPr/>
    </dgm:pt>
    <dgm:pt modelId="{8A2E289D-47E6-4865-A219-46FBB87B2C2E}" type="pres">
      <dgm:prSet presAssocID="{86C38AFD-C491-4F09-B551-0B8DCA2C98C4}" presName="txThree" presStyleLbl="node3" presStyleIdx="0" presStyleCnt="2">
        <dgm:presLayoutVars>
          <dgm:chPref val="3"/>
        </dgm:presLayoutVars>
      </dgm:prSet>
      <dgm:spPr/>
    </dgm:pt>
    <dgm:pt modelId="{83D1F20D-B30F-4E56-A224-1CF62266F894}" type="pres">
      <dgm:prSet presAssocID="{86C38AFD-C491-4F09-B551-0B8DCA2C98C4}" presName="horzThree" presStyleCnt="0"/>
      <dgm:spPr/>
    </dgm:pt>
    <dgm:pt modelId="{8DBDF9A1-05A3-4108-A8DD-3521E0746388}" type="pres">
      <dgm:prSet presAssocID="{3130370F-2A9A-4A1B-A1B3-6774F4ADB5AD}" presName="sibSpaceTwo" presStyleCnt="0"/>
      <dgm:spPr/>
    </dgm:pt>
    <dgm:pt modelId="{31BAA616-144A-4E28-B6DD-28FEF2578A9C}" type="pres">
      <dgm:prSet presAssocID="{531B5062-398D-4667-8D3F-2F3C8F33B8A3}" presName="vertTwo" presStyleCnt="0"/>
      <dgm:spPr/>
    </dgm:pt>
    <dgm:pt modelId="{FC8F7B2C-F6B6-4C8A-B0C7-B807D9810BFB}" type="pres">
      <dgm:prSet presAssocID="{531B5062-398D-4667-8D3F-2F3C8F33B8A3}" presName="txTwo" presStyleLbl="node2" presStyleIdx="1" presStyleCnt="2">
        <dgm:presLayoutVars>
          <dgm:chPref val="3"/>
        </dgm:presLayoutVars>
      </dgm:prSet>
      <dgm:spPr/>
    </dgm:pt>
    <dgm:pt modelId="{F50C1465-AD7C-4B7C-A1E5-54A1191DFA76}" type="pres">
      <dgm:prSet presAssocID="{531B5062-398D-4667-8D3F-2F3C8F33B8A3}" presName="parTransTwo" presStyleCnt="0"/>
      <dgm:spPr/>
    </dgm:pt>
    <dgm:pt modelId="{91122FC5-DFB7-439A-AD5E-A5322EDDB48F}" type="pres">
      <dgm:prSet presAssocID="{531B5062-398D-4667-8D3F-2F3C8F33B8A3}" presName="horzTwo" presStyleCnt="0"/>
      <dgm:spPr/>
    </dgm:pt>
    <dgm:pt modelId="{AAF60915-C865-4D67-A25E-A6F7B6C8695B}" type="pres">
      <dgm:prSet presAssocID="{FD56CBDC-D65F-4960-90E0-C5261F6399F2}" presName="vertThree" presStyleCnt="0"/>
      <dgm:spPr/>
    </dgm:pt>
    <dgm:pt modelId="{A2FE46EC-7C15-4332-8F00-C71A61A058AC}" type="pres">
      <dgm:prSet presAssocID="{FD56CBDC-D65F-4960-90E0-C5261F6399F2}" presName="txThree" presStyleLbl="node3" presStyleIdx="1" presStyleCnt="2">
        <dgm:presLayoutVars>
          <dgm:chPref val="3"/>
        </dgm:presLayoutVars>
      </dgm:prSet>
      <dgm:spPr/>
    </dgm:pt>
    <dgm:pt modelId="{BDCEB27C-CC48-4BB7-B922-6585337E9B08}" type="pres">
      <dgm:prSet presAssocID="{FD56CBDC-D65F-4960-90E0-C5261F6399F2}" presName="horzThree" presStyleCnt="0"/>
      <dgm:spPr/>
    </dgm:pt>
  </dgm:ptLst>
  <dgm:cxnLst>
    <dgm:cxn modelId="{E837A1A9-7FA7-4150-9DA1-87392650B809}" type="presOf" srcId="{531B5062-398D-4667-8D3F-2F3C8F33B8A3}" destId="{FC8F7B2C-F6B6-4C8A-B0C7-B807D9810BFB}" srcOrd="0" destOrd="0" presId="urn:microsoft.com/office/officeart/2005/8/layout/hierarchy4"/>
    <dgm:cxn modelId="{AE2228BC-A294-487B-B32B-BD46880ED9C5}" type="presOf" srcId="{FD56CBDC-D65F-4960-90E0-C5261F6399F2}" destId="{A2FE46EC-7C15-4332-8F00-C71A61A058AC}" srcOrd="0" destOrd="0" presId="urn:microsoft.com/office/officeart/2005/8/layout/hierarchy4"/>
    <dgm:cxn modelId="{1FCE9A31-38DA-4345-A74A-C25065C94F65}" type="presOf" srcId="{659314E7-8B66-41DF-9CFD-504F2B2D316E}" destId="{1BFA33C0-5782-4F01-B3E5-77106CBB2147}" srcOrd="0" destOrd="0" presId="urn:microsoft.com/office/officeart/2005/8/layout/hierarchy4"/>
    <dgm:cxn modelId="{08493799-BC05-46C5-B5F2-C1F13A1E8C9A}" srcId="{531B5062-398D-4667-8D3F-2F3C8F33B8A3}" destId="{FD56CBDC-D65F-4960-90E0-C5261F6399F2}" srcOrd="0" destOrd="0" parTransId="{0869CB55-3B09-4316-A6C3-405DF4592B4D}" sibTransId="{B1BB4FFC-E539-419F-A6CA-99F3D52F87AF}"/>
    <dgm:cxn modelId="{AE3AB240-A0B0-41D2-A198-951D898F6532}" srcId="{C6F0D3F6-2A39-4637-AA0E-0B896CCF6E64}" destId="{659314E7-8B66-41DF-9CFD-504F2B2D316E}" srcOrd="0" destOrd="0" parTransId="{2E1436B8-1AAF-4251-A4FF-9986D7D99F09}" sibTransId="{3130370F-2A9A-4A1B-A1B3-6774F4ADB5AD}"/>
    <dgm:cxn modelId="{4AAFA990-818C-4C66-8F64-C21CEC40A5D6}" type="presOf" srcId="{179893FF-B78D-43DA-84C7-F35A07262C26}" destId="{1487209C-504F-43FD-BF59-F9DC5E170405}" srcOrd="0" destOrd="0" presId="urn:microsoft.com/office/officeart/2005/8/layout/hierarchy4"/>
    <dgm:cxn modelId="{F2F722DC-38A4-4341-AD3D-A2E0F8847A02}" type="presOf" srcId="{86C38AFD-C491-4F09-B551-0B8DCA2C98C4}" destId="{8A2E289D-47E6-4865-A219-46FBB87B2C2E}" srcOrd="0" destOrd="0" presId="urn:microsoft.com/office/officeart/2005/8/layout/hierarchy4"/>
    <dgm:cxn modelId="{D7E3613A-ECBD-4370-B993-5A1E0F25ED97}" srcId="{179893FF-B78D-43DA-84C7-F35A07262C26}" destId="{C6F0D3F6-2A39-4637-AA0E-0B896CCF6E64}" srcOrd="0" destOrd="0" parTransId="{E6AFEE9A-8AD5-456D-8048-E7092D86C331}" sibTransId="{78D597BD-2A51-4AD3-8614-301C418CC9B1}"/>
    <dgm:cxn modelId="{F8B553B0-54E3-4449-A303-331D36214A90}" type="presOf" srcId="{C6F0D3F6-2A39-4637-AA0E-0B896CCF6E64}" destId="{B0A5221F-7B32-4315-ADBB-6B8DAF1EC886}" srcOrd="0" destOrd="0" presId="urn:microsoft.com/office/officeart/2005/8/layout/hierarchy4"/>
    <dgm:cxn modelId="{D0C999A9-4A56-4362-A7EC-7F79BC7D4F22}" srcId="{C6F0D3F6-2A39-4637-AA0E-0B896CCF6E64}" destId="{531B5062-398D-4667-8D3F-2F3C8F33B8A3}" srcOrd="1" destOrd="0" parTransId="{9D61A9CC-F956-47A5-9F1E-C66957E18177}" sibTransId="{7740AABF-87E9-4172-B12D-06D2DBC7B425}"/>
    <dgm:cxn modelId="{8AC15024-4CB9-4372-8B13-2AC52EC1F224}" srcId="{659314E7-8B66-41DF-9CFD-504F2B2D316E}" destId="{86C38AFD-C491-4F09-B551-0B8DCA2C98C4}" srcOrd="0" destOrd="0" parTransId="{44503053-B580-4520-9777-A83D70714E5D}" sibTransId="{6ED20B9D-E1DB-4D22-A884-064A6CD05C1D}"/>
    <dgm:cxn modelId="{499E4F5C-B181-45A2-8225-E316EC88E3FE}" type="presParOf" srcId="{1487209C-504F-43FD-BF59-F9DC5E170405}" destId="{54EC0C91-D275-47FA-BBD3-A563D6B979E2}" srcOrd="0" destOrd="0" presId="urn:microsoft.com/office/officeart/2005/8/layout/hierarchy4"/>
    <dgm:cxn modelId="{3D628C60-F2D4-4934-B03C-0D3BFE2A2D79}" type="presParOf" srcId="{54EC0C91-D275-47FA-BBD3-A563D6B979E2}" destId="{B0A5221F-7B32-4315-ADBB-6B8DAF1EC886}" srcOrd="0" destOrd="0" presId="urn:microsoft.com/office/officeart/2005/8/layout/hierarchy4"/>
    <dgm:cxn modelId="{25935078-AF5F-46C2-9E57-CAA44E5970C6}" type="presParOf" srcId="{54EC0C91-D275-47FA-BBD3-A563D6B979E2}" destId="{894FEE68-A639-4A5F-ACCB-20C58164A54A}" srcOrd="1" destOrd="0" presId="urn:microsoft.com/office/officeart/2005/8/layout/hierarchy4"/>
    <dgm:cxn modelId="{E8BDC028-2EAF-45AD-AF04-99042F136437}" type="presParOf" srcId="{54EC0C91-D275-47FA-BBD3-A563D6B979E2}" destId="{D3370781-049A-4DA4-9614-4FAB0FA11BC0}" srcOrd="2" destOrd="0" presId="urn:microsoft.com/office/officeart/2005/8/layout/hierarchy4"/>
    <dgm:cxn modelId="{17EF6DA6-617C-4602-B201-8F648D9594BD}" type="presParOf" srcId="{D3370781-049A-4DA4-9614-4FAB0FA11BC0}" destId="{D7E83542-C011-4624-9093-2183F46EE80B}" srcOrd="0" destOrd="0" presId="urn:microsoft.com/office/officeart/2005/8/layout/hierarchy4"/>
    <dgm:cxn modelId="{8DD7EF85-B060-4419-8DBF-DF5C85A51E6D}" type="presParOf" srcId="{D7E83542-C011-4624-9093-2183F46EE80B}" destId="{1BFA33C0-5782-4F01-B3E5-77106CBB2147}" srcOrd="0" destOrd="0" presId="urn:microsoft.com/office/officeart/2005/8/layout/hierarchy4"/>
    <dgm:cxn modelId="{E74D6706-AB6B-4F63-AD9A-938ADD059821}" type="presParOf" srcId="{D7E83542-C011-4624-9093-2183F46EE80B}" destId="{6E8A09B3-1710-4E2D-9783-0051B0D0CBBA}" srcOrd="1" destOrd="0" presId="urn:microsoft.com/office/officeart/2005/8/layout/hierarchy4"/>
    <dgm:cxn modelId="{2D0A8DDA-0152-40E8-A025-E401DF0BB6AC}" type="presParOf" srcId="{D7E83542-C011-4624-9093-2183F46EE80B}" destId="{DB320ABC-9541-405B-B6AC-E3411C20C179}" srcOrd="2" destOrd="0" presId="urn:microsoft.com/office/officeart/2005/8/layout/hierarchy4"/>
    <dgm:cxn modelId="{64F626B7-7167-4F11-A371-036B7B2842BA}" type="presParOf" srcId="{DB320ABC-9541-405B-B6AC-E3411C20C179}" destId="{6E77DBBC-ED6C-4482-8664-56CCDB850046}" srcOrd="0" destOrd="0" presId="urn:microsoft.com/office/officeart/2005/8/layout/hierarchy4"/>
    <dgm:cxn modelId="{9CF94B20-4363-4E46-8DC8-FAAF288C4DFD}" type="presParOf" srcId="{6E77DBBC-ED6C-4482-8664-56CCDB850046}" destId="{8A2E289D-47E6-4865-A219-46FBB87B2C2E}" srcOrd="0" destOrd="0" presId="urn:microsoft.com/office/officeart/2005/8/layout/hierarchy4"/>
    <dgm:cxn modelId="{4A748895-4629-4996-8246-D76F2A5532F3}" type="presParOf" srcId="{6E77DBBC-ED6C-4482-8664-56CCDB850046}" destId="{83D1F20D-B30F-4E56-A224-1CF62266F894}" srcOrd="1" destOrd="0" presId="urn:microsoft.com/office/officeart/2005/8/layout/hierarchy4"/>
    <dgm:cxn modelId="{C696CA45-D41F-4B5D-A04C-48612D7282E6}" type="presParOf" srcId="{D3370781-049A-4DA4-9614-4FAB0FA11BC0}" destId="{8DBDF9A1-05A3-4108-A8DD-3521E0746388}" srcOrd="1" destOrd="0" presId="urn:microsoft.com/office/officeart/2005/8/layout/hierarchy4"/>
    <dgm:cxn modelId="{CADA77EA-7469-4180-BCA3-86E5149ECFE4}" type="presParOf" srcId="{D3370781-049A-4DA4-9614-4FAB0FA11BC0}" destId="{31BAA616-144A-4E28-B6DD-28FEF2578A9C}" srcOrd="2" destOrd="0" presId="urn:microsoft.com/office/officeart/2005/8/layout/hierarchy4"/>
    <dgm:cxn modelId="{D821C87F-EAD4-4B32-93CE-10377CB7CFB4}" type="presParOf" srcId="{31BAA616-144A-4E28-B6DD-28FEF2578A9C}" destId="{FC8F7B2C-F6B6-4C8A-B0C7-B807D9810BFB}" srcOrd="0" destOrd="0" presId="urn:microsoft.com/office/officeart/2005/8/layout/hierarchy4"/>
    <dgm:cxn modelId="{B315BA75-EB39-4854-948C-09B44763EDFC}" type="presParOf" srcId="{31BAA616-144A-4E28-B6DD-28FEF2578A9C}" destId="{F50C1465-AD7C-4B7C-A1E5-54A1191DFA76}" srcOrd="1" destOrd="0" presId="urn:microsoft.com/office/officeart/2005/8/layout/hierarchy4"/>
    <dgm:cxn modelId="{F6DA05BA-512F-4538-A3D9-4DB433DE3DED}" type="presParOf" srcId="{31BAA616-144A-4E28-B6DD-28FEF2578A9C}" destId="{91122FC5-DFB7-439A-AD5E-A5322EDDB48F}" srcOrd="2" destOrd="0" presId="urn:microsoft.com/office/officeart/2005/8/layout/hierarchy4"/>
    <dgm:cxn modelId="{DA662466-D753-44EE-BF1A-05AE81DB7224}" type="presParOf" srcId="{91122FC5-DFB7-439A-AD5E-A5322EDDB48F}" destId="{AAF60915-C865-4D67-A25E-A6F7B6C8695B}" srcOrd="0" destOrd="0" presId="urn:microsoft.com/office/officeart/2005/8/layout/hierarchy4"/>
    <dgm:cxn modelId="{13D8A7C5-5A98-4F1C-9DF7-C3EF138DDE16}" type="presParOf" srcId="{AAF60915-C865-4D67-A25E-A6F7B6C8695B}" destId="{A2FE46EC-7C15-4332-8F00-C71A61A058AC}" srcOrd="0" destOrd="0" presId="urn:microsoft.com/office/officeart/2005/8/layout/hierarchy4"/>
    <dgm:cxn modelId="{AE5B3028-827F-4010-B401-8F2F44A820BC}" type="presParOf" srcId="{AAF60915-C865-4D67-A25E-A6F7B6C8695B}" destId="{BDCEB27C-CC48-4BB7-B922-6585337E9B0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28F8486-082D-4262-98F0-313132FCFB2D}" type="doc">
      <dgm:prSet loTypeId="urn:microsoft.com/office/officeart/2009/3/layout/DescendingProcess" loCatId="process" qsTypeId="urn:microsoft.com/office/officeart/2005/8/quickstyle/3d4" qsCatId="3D" csTypeId="urn:microsoft.com/office/officeart/2005/8/colors/accent1_2" csCatId="accent1" phldr="1"/>
      <dgm:spPr/>
      <dgm:t>
        <a:bodyPr/>
        <a:lstStyle/>
        <a:p>
          <a:endParaRPr lang="en-US"/>
        </a:p>
      </dgm:t>
    </dgm:pt>
    <dgm:pt modelId="{C8749B58-4CDA-4B3E-977D-45A0C893C1E9}">
      <dgm:prSet phldrT="[Text]"/>
      <dgm:spPr/>
      <dgm:t>
        <a:bodyPr/>
        <a:lstStyle/>
        <a:p>
          <a:r>
            <a:rPr lang="en-US" b="0" cap="none" spc="0">
              <a:ln w="0"/>
              <a:solidFill>
                <a:schemeClr val="accent1"/>
              </a:solidFill>
              <a:effectLst>
                <a:outerShdw blurRad="38100" dist="25400" dir="5400000" algn="ctr" rotWithShape="0">
                  <a:srgbClr val="6E747A">
                    <a:alpha val="43000"/>
                  </a:srgbClr>
                </a:outerShdw>
              </a:effectLst>
            </a:rPr>
            <a:t>BC (“E”)</a:t>
          </a:r>
          <a:endParaRPr lang="en-US" b="0" cap="none" spc="0" dirty="0">
            <a:ln w="0"/>
            <a:solidFill>
              <a:schemeClr val="accent1"/>
            </a:solidFill>
            <a:effectLst>
              <a:outerShdw blurRad="38100" dist="25400" dir="5400000" algn="ctr" rotWithShape="0">
                <a:srgbClr val="6E747A">
                  <a:alpha val="43000"/>
                </a:srgbClr>
              </a:outerShdw>
            </a:effectLst>
          </a:endParaRPr>
        </a:p>
      </dgm:t>
    </dgm:pt>
    <dgm:pt modelId="{3150981C-F764-4850-8D99-F23AB9E2F48A}" type="parTrans" cxnId="{747045EC-6F29-44A7-92EA-F630FD20CAEE}">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01505A88-AC31-4C2F-AF15-7FF4EB36ECB8}" type="sibTrans" cxnId="{747045EC-6F29-44A7-92EA-F630FD20CAEE}">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300A3177-BD8C-437D-9D7E-E383D2B82B79}">
      <dgm:prSet phldrT="[Text]"/>
      <dgm:spPr/>
      <dgm:t>
        <a:bodyPr/>
        <a:lstStyle/>
        <a:p>
          <a:r>
            <a:rPr lang="en-US" b="0" cap="none" spc="0">
              <a:ln w="0"/>
              <a:solidFill>
                <a:schemeClr val="accent1"/>
              </a:solidFill>
              <a:effectLst>
                <a:outerShdw blurRad="38100" dist="25400" dir="5400000" algn="ctr" rotWithShape="0">
                  <a:srgbClr val="6E747A">
                    <a:alpha val="43000"/>
                  </a:srgbClr>
                </a:outerShdw>
              </a:effectLst>
            </a:rPr>
            <a:t>Something happened</a:t>
          </a:r>
          <a:endParaRPr lang="en-US" b="0" cap="none" spc="0" dirty="0">
            <a:ln w="0"/>
            <a:solidFill>
              <a:schemeClr val="accent1"/>
            </a:solidFill>
            <a:effectLst>
              <a:outerShdw blurRad="38100" dist="25400" dir="5400000" algn="ctr" rotWithShape="0">
                <a:srgbClr val="6E747A">
                  <a:alpha val="43000"/>
                </a:srgbClr>
              </a:outerShdw>
            </a:effectLst>
          </a:endParaRPr>
        </a:p>
      </dgm:t>
    </dgm:pt>
    <dgm:pt modelId="{569047AF-E05A-42FE-9666-D1702A147E41}" type="parTrans" cxnId="{6A6073F6-21E5-4D07-A577-50858B6277D0}">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5AB64929-B81E-4207-99CA-C8AD3CD358D5}" type="sibTrans" cxnId="{6A6073F6-21E5-4D07-A577-50858B6277D0}">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9738FF38-0A11-40ED-B247-F7BDAD5D2F1D}">
      <dgm:prSet phldrT="[Text]"/>
      <dgm:spPr/>
      <dgm:t>
        <a:bodyPr/>
        <a:lstStyle/>
        <a:p>
          <a:r>
            <a:rPr lang="en-US" b="0" cap="none" spc="0" dirty="0">
              <a:ln w="0"/>
              <a:solidFill>
                <a:schemeClr val="accent1"/>
              </a:solidFill>
              <a:effectLst>
                <a:outerShdw blurRad="38100" dist="25400" dir="5400000" algn="ctr" rotWithShape="0">
                  <a:srgbClr val="6E747A">
                    <a:alpha val="43000"/>
                  </a:srgbClr>
                </a:outerShdw>
              </a:effectLst>
            </a:rPr>
            <a:t>AD (“CE”)</a:t>
          </a:r>
        </a:p>
      </dgm:t>
    </dgm:pt>
    <dgm:pt modelId="{93AC532D-B877-4E03-8963-C642B1BE68B0}" type="parTrans" cxnId="{0BBFB706-4608-4900-82B6-42BF212376AE}">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BFB90460-377A-4C0F-89D7-F8BB38B23C4A}" type="sibTrans" cxnId="{0BBFB706-4608-4900-82B6-42BF212376AE}">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F4F52C1C-5862-4F79-9672-E86A6E22C747}">
      <dgm:prSet phldrT="[Text]"/>
      <dgm:spPr/>
      <dgm:t>
        <a:bodyPr/>
        <a:lstStyle/>
        <a:p>
          <a:pPr algn="ctr"/>
          <a:r>
            <a:rPr lang="en-US" b="0" cap="none" spc="0">
              <a:ln w="0"/>
              <a:solidFill>
                <a:schemeClr val="accent1"/>
              </a:solidFill>
              <a:effectLst>
                <a:outerShdw blurRad="38100" dist="25400" dir="5400000" algn="ctr" rotWithShape="0">
                  <a:srgbClr val="6E747A">
                    <a:alpha val="43000"/>
                  </a:srgbClr>
                </a:outerShdw>
              </a:effectLst>
            </a:rPr>
            <a:t>“Smartass Age”</a:t>
          </a:r>
          <a:endParaRPr lang="en-US" b="0" cap="none" spc="0" dirty="0">
            <a:ln w="0"/>
            <a:solidFill>
              <a:schemeClr val="accent1"/>
            </a:solidFill>
            <a:effectLst>
              <a:outerShdw blurRad="38100" dist="25400" dir="5400000" algn="ctr" rotWithShape="0">
                <a:srgbClr val="6E747A">
                  <a:alpha val="43000"/>
                </a:srgbClr>
              </a:outerShdw>
            </a:effectLst>
          </a:endParaRPr>
        </a:p>
      </dgm:t>
    </dgm:pt>
    <dgm:pt modelId="{80A04DF6-E4F8-454D-B99B-D49795DDDA0B}" type="parTrans" cxnId="{772BD2F9-686B-4AB9-BF58-8FEB12D817AC}">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07EBA677-C686-4ED9-9D91-8051E75A5626}" type="sibTrans" cxnId="{772BD2F9-686B-4AB9-BF58-8FEB12D817AC}">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6DE49329-49EA-4108-B873-F88B24E9737E}">
      <dgm:prSet phldrT="[Text]"/>
      <dgm:spPr/>
      <dgm:t>
        <a:bodyPr/>
        <a:lstStyle/>
        <a:p>
          <a:r>
            <a:rPr lang="en-US" b="0" cap="none" spc="0">
              <a:ln w="0"/>
              <a:solidFill>
                <a:schemeClr val="accent1"/>
              </a:solidFill>
              <a:effectLst>
                <a:outerShdw blurRad="38100" dist="25400" dir="5400000" algn="ctr" rotWithShape="0">
                  <a:srgbClr val="6E747A">
                    <a:alpha val="43000"/>
                  </a:srgbClr>
                </a:outerShdw>
              </a:effectLst>
            </a:rPr>
            <a:t>“Great Trouble”</a:t>
          </a:r>
          <a:endParaRPr lang="en-US" b="0" cap="none" spc="0" dirty="0">
            <a:ln w="0"/>
            <a:solidFill>
              <a:schemeClr val="accent1"/>
            </a:solidFill>
            <a:effectLst>
              <a:outerShdw blurRad="38100" dist="25400" dir="5400000" algn="ctr" rotWithShape="0">
                <a:srgbClr val="6E747A">
                  <a:alpha val="43000"/>
                </a:srgbClr>
              </a:outerShdw>
            </a:effectLst>
          </a:endParaRPr>
        </a:p>
      </dgm:t>
    </dgm:pt>
    <dgm:pt modelId="{F52F1EAA-CD4A-43C5-BCCC-7573B291C4D2}" type="parTrans" cxnId="{D7AEFDA9-0504-4614-85BC-8553279D8204}">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5C1AD094-B0DF-4219-9A74-24DC7C07F374}" type="sibTrans" cxnId="{D7AEFDA9-0504-4614-85BC-8553279D8204}">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6C5A92C1-574E-43A5-BDC7-21D84B2C5152}" type="pres">
      <dgm:prSet presAssocID="{F28F8486-082D-4262-98F0-313132FCFB2D}" presName="Name0" presStyleCnt="0">
        <dgm:presLayoutVars>
          <dgm:chMax val="7"/>
          <dgm:chPref val="5"/>
        </dgm:presLayoutVars>
      </dgm:prSet>
      <dgm:spPr/>
    </dgm:pt>
    <dgm:pt modelId="{117A1DDA-2E91-47DD-818E-FD344CB23222}" type="pres">
      <dgm:prSet presAssocID="{F28F8486-082D-4262-98F0-313132FCFB2D}" presName="arrowNode" presStyleLbl="node1" presStyleIdx="0" presStyleCnt="1"/>
      <dgm:spPr/>
    </dgm:pt>
    <dgm:pt modelId="{77A127CB-564A-4CA9-B056-C448AFD01C91}" type="pres">
      <dgm:prSet presAssocID="{C8749B58-4CDA-4B3E-977D-45A0C893C1E9}" presName="txNode1" presStyleLbl="revTx" presStyleIdx="0" presStyleCnt="5">
        <dgm:presLayoutVars>
          <dgm:bulletEnabled val="1"/>
        </dgm:presLayoutVars>
      </dgm:prSet>
      <dgm:spPr/>
    </dgm:pt>
    <dgm:pt modelId="{639808F3-8FD5-4D57-8FF4-4075F76FFFEF}" type="pres">
      <dgm:prSet presAssocID="{300A3177-BD8C-437D-9D7E-E383D2B82B79}" presName="txNode2" presStyleLbl="revTx" presStyleIdx="1" presStyleCnt="5" custScaleX="123249">
        <dgm:presLayoutVars>
          <dgm:bulletEnabled val="1"/>
        </dgm:presLayoutVars>
      </dgm:prSet>
      <dgm:spPr/>
    </dgm:pt>
    <dgm:pt modelId="{BE0A72F2-6CED-460E-9B05-044FF2E78B1E}" type="pres">
      <dgm:prSet presAssocID="{5AB64929-B81E-4207-99CA-C8AD3CD358D5}" presName="dotNode2" presStyleCnt="0"/>
      <dgm:spPr/>
    </dgm:pt>
    <dgm:pt modelId="{E82D5DF5-9065-4DD1-8387-A28D0A382747}" type="pres">
      <dgm:prSet presAssocID="{5AB64929-B81E-4207-99CA-C8AD3CD358D5}" presName="dotRepeatNode" presStyleLbl="fgShp" presStyleIdx="0" presStyleCnt="3"/>
      <dgm:spPr/>
    </dgm:pt>
    <dgm:pt modelId="{91EECEAF-6D91-43D5-9F21-0AC6DDCC2F4B}" type="pres">
      <dgm:prSet presAssocID="{9738FF38-0A11-40ED-B247-F7BDAD5D2F1D}" presName="txNode3" presStyleLbl="revTx" presStyleIdx="2" presStyleCnt="5">
        <dgm:presLayoutVars>
          <dgm:bulletEnabled val="1"/>
        </dgm:presLayoutVars>
      </dgm:prSet>
      <dgm:spPr/>
    </dgm:pt>
    <dgm:pt modelId="{003263C5-11FD-49DD-94E9-A44F7F205DF1}" type="pres">
      <dgm:prSet presAssocID="{BFB90460-377A-4C0F-89D7-F8BB38B23C4A}" presName="dotNode3" presStyleCnt="0"/>
      <dgm:spPr/>
    </dgm:pt>
    <dgm:pt modelId="{F312C009-AB9A-4C3F-ACE7-69123ADA353D}" type="pres">
      <dgm:prSet presAssocID="{BFB90460-377A-4C0F-89D7-F8BB38B23C4A}" presName="dotRepeatNode" presStyleLbl="fgShp" presStyleIdx="1" presStyleCnt="3"/>
      <dgm:spPr/>
    </dgm:pt>
    <dgm:pt modelId="{871332F1-E098-4698-8D30-0711C4530621}" type="pres">
      <dgm:prSet presAssocID="{F4F52C1C-5862-4F79-9672-E86A6E22C747}" presName="txNode4" presStyleLbl="revTx" presStyleIdx="3" presStyleCnt="5" custScaleX="125839">
        <dgm:presLayoutVars>
          <dgm:bulletEnabled val="1"/>
        </dgm:presLayoutVars>
      </dgm:prSet>
      <dgm:spPr/>
    </dgm:pt>
    <dgm:pt modelId="{120B93D7-BE94-4A62-AAA4-E86AE038FC6C}" type="pres">
      <dgm:prSet presAssocID="{07EBA677-C686-4ED9-9D91-8051E75A5626}" presName="dotNode4" presStyleCnt="0"/>
      <dgm:spPr/>
    </dgm:pt>
    <dgm:pt modelId="{A5854177-9514-42DA-8FCE-550CD4477FA4}" type="pres">
      <dgm:prSet presAssocID="{07EBA677-C686-4ED9-9D91-8051E75A5626}" presName="dotRepeatNode" presStyleLbl="fgShp" presStyleIdx="2" presStyleCnt="3"/>
      <dgm:spPr/>
    </dgm:pt>
    <dgm:pt modelId="{0FEC8731-EB0E-4644-8AAA-CD9A880492A4}" type="pres">
      <dgm:prSet presAssocID="{6DE49329-49EA-4108-B873-F88B24E9737E}" presName="txNode5" presStyleLbl="revTx" presStyleIdx="4" presStyleCnt="5">
        <dgm:presLayoutVars>
          <dgm:bulletEnabled val="1"/>
        </dgm:presLayoutVars>
      </dgm:prSet>
      <dgm:spPr/>
    </dgm:pt>
  </dgm:ptLst>
  <dgm:cxnLst>
    <dgm:cxn modelId="{980A45C5-91E3-4236-A2E1-B1B03F440A46}" type="presOf" srcId="{5AB64929-B81E-4207-99CA-C8AD3CD358D5}" destId="{E82D5DF5-9065-4DD1-8387-A28D0A382747}" srcOrd="0" destOrd="0" presId="urn:microsoft.com/office/officeart/2009/3/layout/DescendingProcess"/>
    <dgm:cxn modelId="{05989BDC-04F6-4237-A464-6357AA2313BC}" type="presOf" srcId="{6DE49329-49EA-4108-B873-F88B24E9737E}" destId="{0FEC8731-EB0E-4644-8AAA-CD9A880492A4}" srcOrd="0" destOrd="0" presId="urn:microsoft.com/office/officeart/2009/3/layout/DescendingProcess"/>
    <dgm:cxn modelId="{747045EC-6F29-44A7-92EA-F630FD20CAEE}" srcId="{F28F8486-082D-4262-98F0-313132FCFB2D}" destId="{C8749B58-4CDA-4B3E-977D-45A0C893C1E9}" srcOrd="0" destOrd="0" parTransId="{3150981C-F764-4850-8D99-F23AB9E2F48A}" sibTransId="{01505A88-AC31-4C2F-AF15-7FF4EB36ECB8}"/>
    <dgm:cxn modelId="{9B8C2D85-D9F2-4A5B-9684-7501AF5E501B}" type="presOf" srcId="{300A3177-BD8C-437D-9D7E-E383D2B82B79}" destId="{639808F3-8FD5-4D57-8FF4-4075F76FFFEF}" srcOrd="0" destOrd="0" presId="urn:microsoft.com/office/officeart/2009/3/layout/DescendingProcess"/>
    <dgm:cxn modelId="{06708503-5AD5-4777-B4FC-1FDC3759118D}" type="presOf" srcId="{F4F52C1C-5862-4F79-9672-E86A6E22C747}" destId="{871332F1-E098-4698-8D30-0711C4530621}" srcOrd="0" destOrd="0" presId="urn:microsoft.com/office/officeart/2009/3/layout/DescendingProcess"/>
    <dgm:cxn modelId="{D7AEFDA9-0504-4614-85BC-8553279D8204}" srcId="{F28F8486-082D-4262-98F0-313132FCFB2D}" destId="{6DE49329-49EA-4108-B873-F88B24E9737E}" srcOrd="4" destOrd="0" parTransId="{F52F1EAA-CD4A-43C5-BCCC-7573B291C4D2}" sibTransId="{5C1AD094-B0DF-4219-9A74-24DC7C07F374}"/>
    <dgm:cxn modelId="{0BBFB706-4608-4900-82B6-42BF212376AE}" srcId="{F28F8486-082D-4262-98F0-313132FCFB2D}" destId="{9738FF38-0A11-40ED-B247-F7BDAD5D2F1D}" srcOrd="2" destOrd="0" parTransId="{93AC532D-B877-4E03-8963-C642B1BE68B0}" sibTransId="{BFB90460-377A-4C0F-89D7-F8BB38B23C4A}"/>
    <dgm:cxn modelId="{BA655DA8-6988-493A-93C1-161F243C6A17}" type="presOf" srcId="{F28F8486-082D-4262-98F0-313132FCFB2D}" destId="{6C5A92C1-574E-43A5-BDC7-21D84B2C5152}" srcOrd="0" destOrd="0" presId="urn:microsoft.com/office/officeart/2009/3/layout/DescendingProcess"/>
    <dgm:cxn modelId="{97CDA4D9-0B31-4A3A-907B-D78A8465B3F5}" type="presOf" srcId="{BFB90460-377A-4C0F-89D7-F8BB38B23C4A}" destId="{F312C009-AB9A-4C3F-ACE7-69123ADA353D}" srcOrd="0" destOrd="0" presId="urn:microsoft.com/office/officeart/2009/3/layout/DescendingProcess"/>
    <dgm:cxn modelId="{C64AF098-C2BB-4EE4-A6EC-96BE2598E8A0}" type="presOf" srcId="{07EBA677-C686-4ED9-9D91-8051E75A5626}" destId="{A5854177-9514-42DA-8FCE-550CD4477FA4}" srcOrd="0" destOrd="0" presId="urn:microsoft.com/office/officeart/2009/3/layout/DescendingProcess"/>
    <dgm:cxn modelId="{92F12A5C-85C1-4C5A-82F7-C3B6BF745336}" type="presOf" srcId="{C8749B58-4CDA-4B3E-977D-45A0C893C1E9}" destId="{77A127CB-564A-4CA9-B056-C448AFD01C91}" srcOrd="0" destOrd="0" presId="urn:microsoft.com/office/officeart/2009/3/layout/DescendingProcess"/>
    <dgm:cxn modelId="{6A6073F6-21E5-4D07-A577-50858B6277D0}" srcId="{F28F8486-082D-4262-98F0-313132FCFB2D}" destId="{300A3177-BD8C-437D-9D7E-E383D2B82B79}" srcOrd="1" destOrd="0" parTransId="{569047AF-E05A-42FE-9666-D1702A147E41}" sibTransId="{5AB64929-B81E-4207-99CA-C8AD3CD358D5}"/>
    <dgm:cxn modelId="{772BD2F9-686B-4AB9-BF58-8FEB12D817AC}" srcId="{F28F8486-082D-4262-98F0-313132FCFB2D}" destId="{F4F52C1C-5862-4F79-9672-E86A6E22C747}" srcOrd="3" destOrd="0" parTransId="{80A04DF6-E4F8-454D-B99B-D49795DDDA0B}" sibTransId="{07EBA677-C686-4ED9-9D91-8051E75A5626}"/>
    <dgm:cxn modelId="{CAFF7304-E2B2-4D22-931D-C776B9D85B57}" type="presOf" srcId="{9738FF38-0A11-40ED-B247-F7BDAD5D2F1D}" destId="{91EECEAF-6D91-43D5-9F21-0AC6DDCC2F4B}" srcOrd="0" destOrd="0" presId="urn:microsoft.com/office/officeart/2009/3/layout/DescendingProcess"/>
    <dgm:cxn modelId="{793649A5-F1E1-4C3A-BFC0-8385F863611A}" type="presParOf" srcId="{6C5A92C1-574E-43A5-BDC7-21D84B2C5152}" destId="{117A1DDA-2E91-47DD-818E-FD344CB23222}" srcOrd="0" destOrd="0" presId="urn:microsoft.com/office/officeart/2009/3/layout/DescendingProcess"/>
    <dgm:cxn modelId="{F4F593DD-A659-419E-A3EC-A4B3850084FA}" type="presParOf" srcId="{6C5A92C1-574E-43A5-BDC7-21D84B2C5152}" destId="{77A127CB-564A-4CA9-B056-C448AFD01C91}" srcOrd="1" destOrd="0" presId="urn:microsoft.com/office/officeart/2009/3/layout/DescendingProcess"/>
    <dgm:cxn modelId="{E9F3E3A7-6F37-4C48-91A9-F5E4C3613E91}" type="presParOf" srcId="{6C5A92C1-574E-43A5-BDC7-21D84B2C5152}" destId="{639808F3-8FD5-4D57-8FF4-4075F76FFFEF}" srcOrd="2" destOrd="0" presId="urn:microsoft.com/office/officeart/2009/3/layout/DescendingProcess"/>
    <dgm:cxn modelId="{A04746E2-F0DA-475C-BA49-5BEFA242B052}" type="presParOf" srcId="{6C5A92C1-574E-43A5-BDC7-21D84B2C5152}" destId="{BE0A72F2-6CED-460E-9B05-044FF2E78B1E}" srcOrd="3" destOrd="0" presId="urn:microsoft.com/office/officeart/2009/3/layout/DescendingProcess"/>
    <dgm:cxn modelId="{1F2D67CC-6C82-40FA-B9A6-25EE881C95AD}" type="presParOf" srcId="{BE0A72F2-6CED-460E-9B05-044FF2E78B1E}" destId="{E82D5DF5-9065-4DD1-8387-A28D0A382747}" srcOrd="0" destOrd="0" presId="urn:microsoft.com/office/officeart/2009/3/layout/DescendingProcess"/>
    <dgm:cxn modelId="{C6ABE813-DC50-42B8-865C-15F0799E486C}" type="presParOf" srcId="{6C5A92C1-574E-43A5-BDC7-21D84B2C5152}" destId="{91EECEAF-6D91-43D5-9F21-0AC6DDCC2F4B}" srcOrd="4" destOrd="0" presId="urn:microsoft.com/office/officeart/2009/3/layout/DescendingProcess"/>
    <dgm:cxn modelId="{85E4181B-782A-429B-963A-A1B162B6EC47}" type="presParOf" srcId="{6C5A92C1-574E-43A5-BDC7-21D84B2C5152}" destId="{003263C5-11FD-49DD-94E9-A44F7F205DF1}" srcOrd="5" destOrd="0" presId="urn:microsoft.com/office/officeart/2009/3/layout/DescendingProcess"/>
    <dgm:cxn modelId="{2CE9CCFF-7818-4177-9228-A62721CEA14E}" type="presParOf" srcId="{003263C5-11FD-49DD-94E9-A44F7F205DF1}" destId="{F312C009-AB9A-4C3F-ACE7-69123ADA353D}" srcOrd="0" destOrd="0" presId="urn:microsoft.com/office/officeart/2009/3/layout/DescendingProcess"/>
    <dgm:cxn modelId="{4A522B62-8D3E-4F77-A163-E8477E8ECAE2}" type="presParOf" srcId="{6C5A92C1-574E-43A5-BDC7-21D84B2C5152}" destId="{871332F1-E098-4698-8D30-0711C4530621}" srcOrd="6" destOrd="0" presId="urn:microsoft.com/office/officeart/2009/3/layout/DescendingProcess"/>
    <dgm:cxn modelId="{17424043-C954-460B-9B06-F100413522DB}" type="presParOf" srcId="{6C5A92C1-574E-43A5-BDC7-21D84B2C5152}" destId="{120B93D7-BE94-4A62-AAA4-E86AE038FC6C}" srcOrd="7" destOrd="0" presId="urn:microsoft.com/office/officeart/2009/3/layout/DescendingProcess"/>
    <dgm:cxn modelId="{8DBEB708-9861-4EBE-88A5-6D35AFAB3E32}" type="presParOf" srcId="{120B93D7-BE94-4A62-AAA4-E86AE038FC6C}" destId="{A5854177-9514-42DA-8FCE-550CD4477FA4}" srcOrd="0" destOrd="0" presId="urn:microsoft.com/office/officeart/2009/3/layout/DescendingProcess"/>
    <dgm:cxn modelId="{DB2CF6C1-BBB2-4929-A036-2EDB29B0406F}" type="presParOf" srcId="{6C5A92C1-574E-43A5-BDC7-21D84B2C5152}" destId="{0FEC8731-EB0E-4644-8AAA-CD9A880492A4}" srcOrd="8" destOrd="0" presId="urn:microsoft.com/office/officeart/2009/3/layout/Descending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57D781-EB43-4A9B-8953-F36FA745F094}"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CD72EE94-6550-4B88-9AA7-CCB1FA657C25}">
      <dgm:prSet phldrT="[Text]"/>
      <dgm:spPr/>
      <dgm:t>
        <a:bodyPr/>
        <a:lstStyle/>
        <a:p>
          <a:r>
            <a:rPr lang="en-US" dirty="0"/>
            <a:t>Because there Is</a:t>
          </a:r>
        </a:p>
      </dgm:t>
    </dgm:pt>
    <dgm:pt modelId="{9FFD212A-15B6-419D-B7D0-9643B20A53C0}" type="parTrans" cxnId="{931D839A-A695-4148-9BB1-35A33AD74EB3}">
      <dgm:prSet/>
      <dgm:spPr/>
      <dgm:t>
        <a:bodyPr/>
        <a:lstStyle/>
        <a:p>
          <a:endParaRPr lang="en-US"/>
        </a:p>
      </dgm:t>
    </dgm:pt>
    <dgm:pt modelId="{9A5E46EA-4E7D-4035-ABAA-9CBE436FD279}" type="sibTrans" cxnId="{931D839A-A695-4148-9BB1-35A33AD74EB3}">
      <dgm:prSet/>
      <dgm:spPr/>
      <dgm:t>
        <a:bodyPr/>
        <a:lstStyle/>
        <a:p>
          <a:endParaRPr lang="en-US"/>
        </a:p>
      </dgm:t>
    </dgm:pt>
    <dgm:pt modelId="{04E11E25-B5AF-4209-A725-AA60000D66E9}">
      <dgm:prSet phldrT="[Text]"/>
      <dgm:spPr/>
      <dgm:t>
        <a:bodyPr vert="horz"/>
        <a:lstStyle/>
        <a:p>
          <a:r>
            <a:rPr lang="en-US" dirty="0"/>
            <a:t>Direction</a:t>
          </a:r>
        </a:p>
      </dgm:t>
    </dgm:pt>
    <dgm:pt modelId="{90B5AA16-EE81-4532-9AE9-EF55D40655D3}" type="parTrans" cxnId="{9914EDD4-B45C-4D25-9731-9557226903D1}">
      <dgm:prSet/>
      <dgm:spPr/>
      <dgm:t>
        <a:bodyPr/>
        <a:lstStyle/>
        <a:p>
          <a:endParaRPr lang="en-US"/>
        </a:p>
      </dgm:t>
    </dgm:pt>
    <dgm:pt modelId="{F021F1F2-2606-402E-B5DC-436F173DBA1E}" type="sibTrans" cxnId="{9914EDD4-B45C-4D25-9731-9557226903D1}">
      <dgm:prSet/>
      <dgm:spPr/>
      <dgm:t>
        <a:bodyPr/>
        <a:lstStyle/>
        <a:p>
          <a:endParaRPr lang="en-US"/>
        </a:p>
      </dgm:t>
    </dgm:pt>
    <dgm:pt modelId="{4CA9BB61-1A27-4A9E-BB18-E89AC1F203A4}">
      <dgm:prSet phldrT="[Text]"/>
      <dgm:spPr/>
      <dgm:t>
        <a:bodyPr vert="horz"/>
        <a:lstStyle/>
        <a:p>
          <a:r>
            <a:rPr lang="en-US" dirty="0"/>
            <a:t>There is</a:t>
          </a:r>
        </a:p>
      </dgm:t>
    </dgm:pt>
    <dgm:pt modelId="{87D09740-8DB3-4C4B-B6DF-08CA63B85E98}" type="parTrans" cxnId="{FFE45196-AF0E-4D5E-867F-03BC5B9CFAE1}">
      <dgm:prSet/>
      <dgm:spPr/>
      <dgm:t>
        <a:bodyPr/>
        <a:lstStyle/>
        <a:p>
          <a:endParaRPr lang="en-US"/>
        </a:p>
      </dgm:t>
    </dgm:pt>
    <dgm:pt modelId="{EDEA3E25-FD6D-4808-95FC-914871D3C67E}" type="sibTrans" cxnId="{FFE45196-AF0E-4D5E-867F-03BC5B9CFAE1}">
      <dgm:prSet/>
      <dgm:spPr/>
      <dgm:t>
        <a:bodyPr/>
        <a:lstStyle/>
        <a:p>
          <a:endParaRPr lang="en-US"/>
        </a:p>
      </dgm:t>
    </dgm:pt>
    <dgm:pt modelId="{FD0CC599-76F8-4A25-B4DD-1E153F70604E}">
      <dgm:prSet phldrT="[Text]"/>
      <dgm:spPr/>
      <dgm:t>
        <a:bodyPr vert="horz"/>
        <a:lstStyle/>
        <a:p>
          <a:r>
            <a:rPr lang="en-US" dirty="0"/>
            <a:t>Which gives our lives</a:t>
          </a:r>
        </a:p>
      </dgm:t>
    </dgm:pt>
    <dgm:pt modelId="{1445BB64-B696-4983-94AD-C6BD4F76807D}" type="parTrans" cxnId="{A64AAFC2-FE9D-4434-AE2F-A6ED3F36C14A}">
      <dgm:prSet/>
      <dgm:spPr/>
      <dgm:t>
        <a:bodyPr/>
        <a:lstStyle/>
        <a:p>
          <a:endParaRPr lang="en-US"/>
        </a:p>
      </dgm:t>
    </dgm:pt>
    <dgm:pt modelId="{8225A1E6-BA21-4EDC-80FB-515183E38370}" type="sibTrans" cxnId="{A64AAFC2-FE9D-4434-AE2F-A6ED3F36C14A}">
      <dgm:prSet/>
      <dgm:spPr/>
      <dgm:t>
        <a:bodyPr/>
        <a:lstStyle/>
        <a:p>
          <a:endParaRPr lang="en-US"/>
        </a:p>
      </dgm:t>
    </dgm:pt>
    <dgm:pt modelId="{4880EF95-EC02-461F-905D-BD5D19A05D13}">
      <dgm:prSet phldrT="[Text]"/>
      <dgm:spPr/>
      <dgm:t>
        <a:bodyPr vert="horz"/>
        <a:lstStyle/>
        <a:p>
          <a:r>
            <a:rPr lang="en-US" dirty="0"/>
            <a:t>Purpose</a:t>
          </a:r>
        </a:p>
      </dgm:t>
    </dgm:pt>
    <dgm:pt modelId="{FFBD827C-1840-46C8-B7F2-53D97A4ECFD5}" type="parTrans" cxnId="{BB417BEF-AD9D-43E6-9C9C-03262EA948F5}">
      <dgm:prSet/>
      <dgm:spPr/>
      <dgm:t>
        <a:bodyPr/>
        <a:lstStyle/>
        <a:p>
          <a:endParaRPr lang="en-US"/>
        </a:p>
      </dgm:t>
    </dgm:pt>
    <dgm:pt modelId="{FE8EE9EF-0867-49AC-B3A7-CE19D33DCCC2}" type="sibTrans" cxnId="{BB417BEF-AD9D-43E6-9C9C-03262EA948F5}">
      <dgm:prSet/>
      <dgm:spPr/>
      <dgm:t>
        <a:bodyPr/>
        <a:lstStyle/>
        <a:p>
          <a:endParaRPr lang="en-US"/>
        </a:p>
      </dgm:t>
    </dgm:pt>
    <dgm:pt modelId="{C0AD4D8C-23DC-49B6-A0DA-FC5D9BE2F208}">
      <dgm:prSet phldrT="[Text]"/>
      <dgm:spPr/>
      <dgm:t>
        <a:bodyPr vert="horz"/>
        <a:lstStyle/>
        <a:p>
          <a:r>
            <a:rPr lang="en-US" dirty="0"/>
            <a:t>Significance</a:t>
          </a:r>
        </a:p>
      </dgm:t>
    </dgm:pt>
    <dgm:pt modelId="{878AA0BD-1B64-4333-BD3F-D95568AFF8D3}" type="parTrans" cxnId="{346B05B9-3A31-413E-B81F-C22537B7FC53}">
      <dgm:prSet/>
      <dgm:spPr/>
      <dgm:t>
        <a:bodyPr/>
        <a:lstStyle/>
        <a:p>
          <a:endParaRPr lang="en-US"/>
        </a:p>
      </dgm:t>
    </dgm:pt>
    <dgm:pt modelId="{65E640FA-9BC7-450E-85F5-450BE7D6A3BE}" type="sibTrans" cxnId="{346B05B9-3A31-413E-B81F-C22537B7FC53}">
      <dgm:prSet/>
      <dgm:spPr/>
      <dgm:t>
        <a:bodyPr/>
        <a:lstStyle/>
        <a:p>
          <a:endParaRPr lang="en-US"/>
        </a:p>
      </dgm:t>
    </dgm:pt>
    <dgm:pt modelId="{9D3C078D-9774-436E-B932-5D635F61BC34}" type="pres">
      <dgm:prSet presAssocID="{6B57D781-EB43-4A9B-8953-F36FA745F094}" presName="Name0" presStyleCnt="0">
        <dgm:presLayoutVars>
          <dgm:dir/>
          <dgm:animLvl val="lvl"/>
          <dgm:resizeHandles val="exact"/>
        </dgm:presLayoutVars>
      </dgm:prSet>
      <dgm:spPr/>
    </dgm:pt>
    <dgm:pt modelId="{BF292EE4-8738-41ED-BD1A-35504D80460D}" type="pres">
      <dgm:prSet presAssocID="{FD0CC599-76F8-4A25-B4DD-1E153F70604E}" presName="boxAndChildren" presStyleCnt="0"/>
      <dgm:spPr/>
    </dgm:pt>
    <dgm:pt modelId="{5BF63738-EC71-4D81-8B63-BBAE5E3F30C1}" type="pres">
      <dgm:prSet presAssocID="{FD0CC599-76F8-4A25-B4DD-1E153F70604E}" presName="parentTextBox" presStyleLbl="node1" presStyleIdx="0" presStyleCnt="3"/>
      <dgm:spPr/>
    </dgm:pt>
    <dgm:pt modelId="{8831CAE6-057E-45C4-8932-EB34D9D1BF38}" type="pres">
      <dgm:prSet presAssocID="{FD0CC599-76F8-4A25-B4DD-1E153F70604E}" presName="entireBox" presStyleLbl="node1" presStyleIdx="0" presStyleCnt="3"/>
      <dgm:spPr/>
    </dgm:pt>
    <dgm:pt modelId="{57E43AF1-9752-45E4-8A10-BA905CCA0337}" type="pres">
      <dgm:prSet presAssocID="{FD0CC599-76F8-4A25-B4DD-1E153F70604E}" presName="descendantBox" presStyleCnt="0"/>
      <dgm:spPr/>
    </dgm:pt>
    <dgm:pt modelId="{A56F2BA4-C9FD-4A85-80E4-904350059A99}" type="pres">
      <dgm:prSet presAssocID="{C0AD4D8C-23DC-49B6-A0DA-FC5D9BE2F208}" presName="childTextBox" presStyleLbl="fgAccFollowNode1" presStyleIdx="0" presStyleCnt="3">
        <dgm:presLayoutVars>
          <dgm:bulletEnabled val="1"/>
        </dgm:presLayoutVars>
      </dgm:prSet>
      <dgm:spPr/>
    </dgm:pt>
    <dgm:pt modelId="{5D9CBF53-2F71-453C-8E05-F87CE8373D33}" type="pres">
      <dgm:prSet presAssocID="{EDEA3E25-FD6D-4808-95FC-914871D3C67E}" presName="sp" presStyleCnt="0"/>
      <dgm:spPr/>
    </dgm:pt>
    <dgm:pt modelId="{58DB74E2-4709-4EF4-AF24-683249557142}" type="pres">
      <dgm:prSet presAssocID="{4CA9BB61-1A27-4A9E-BB18-E89AC1F203A4}" presName="arrowAndChildren" presStyleCnt="0"/>
      <dgm:spPr/>
    </dgm:pt>
    <dgm:pt modelId="{CA9ACFB1-7495-44BC-BE47-BF7B2C24639E}" type="pres">
      <dgm:prSet presAssocID="{4CA9BB61-1A27-4A9E-BB18-E89AC1F203A4}" presName="parentTextArrow" presStyleLbl="node1" presStyleIdx="0" presStyleCnt="3"/>
      <dgm:spPr/>
    </dgm:pt>
    <dgm:pt modelId="{495B7619-37D8-4BA4-9EE4-E84C91EE4C8C}" type="pres">
      <dgm:prSet presAssocID="{4CA9BB61-1A27-4A9E-BB18-E89AC1F203A4}" presName="arrow" presStyleLbl="node1" presStyleIdx="1" presStyleCnt="3"/>
      <dgm:spPr/>
    </dgm:pt>
    <dgm:pt modelId="{7530CA04-857C-4C07-8FA6-5DE93B04CE06}" type="pres">
      <dgm:prSet presAssocID="{4CA9BB61-1A27-4A9E-BB18-E89AC1F203A4}" presName="descendantArrow" presStyleCnt="0"/>
      <dgm:spPr/>
    </dgm:pt>
    <dgm:pt modelId="{D55020B8-3BBE-49D5-A344-8A5ACBA362BF}" type="pres">
      <dgm:prSet presAssocID="{4880EF95-EC02-461F-905D-BD5D19A05D13}" presName="childTextArrow" presStyleLbl="fgAccFollowNode1" presStyleIdx="1" presStyleCnt="3">
        <dgm:presLayoutVars>
          <dgm:bulletEnabled val="1"/>
        </dgm:presLayoutVars>
      </dgm:prSet>
      <dgm:spPr/>
    </dgm:pt>
    <dgm:pt modelId="{C3C903DC-D5F2-4CDA-B049-7FBDF674C57B}" type="pres">
      <dgm:prSet presAssocID="{9A5E46EA-4E7D-4035-ABAA-9CBE436FD279}" presName="sp" presStyleCnt="0"/>
      <dgm:spPr/>
    </dgm:pt>
    <dgm:pt modelId="{89D620FF-DB3A-40C3-BC53-711F0FA5D5F1}" type="pres">
      <dgm:prSet presAssocID="{CD72EE94-6550-4B88-9AA7-CCB1FA657C25}" presName="arrowAndChildren" presStyleCnt="0"/>
      <dgm:spPr/>
    </dgm:pt>
    <dgm:pt modelId="{D9B46AA4-46DB-4182-8C1E-22681BD83DD4}" type="pres">
      <dgm:prSet presAssocID="{CD72EE94-6550-4B88-9AA7-CCB1FA657C25}" presName="parentTextArrow" presStyleLbl="node1" presStyleIdx="1" presStyleCnt="3"/>
      <dgm:spPr/>
    </dgm:pt>
    <dgm:pt modelId="{1A3A47E8-90A3-4FC3-A587-FAAC1D75AC34}" type="pres">
      <dgm:prSet presAssocID="{CD72EE94-6550-4B88-9AA7-CCB1FA657C25}" presName="arrow" presStyleLbl="node1" presStyleIdx="2" presStyleCnt="3"/>
      <dgm:spPr/>
    </dgm:pt>
    <dgm:pt modelId="{953FE56F-14B2-4F48-B58F-43866FAB7E90}" type="pres">
      <dgm:prSet presAssocID="{CD72EE94-6550-4B88-9AA7-CCB1FA657C25}" presName="descendantArrow" presStyleCnt="0"/>
      <dgm:spPr/>
    </dgm:pt>
    <dgm:pt modelId="{6376EB37-166F-47D0-A5B5-47F94D8E897C}" type="pres">
      <dgm:prSet presAssocID="{04E11E25-B5AF-4209-A725-AA60000D66E9}" presName="childTextArrow" presStyleLbl="fgAccFollowNode1" presStyleIdx="2" presStyleCnt="3">
        <dgm:presLayoutVars>
          <dgm:bulletEnabled val="1"/>
        </dgm:presLayoutVars>
      </dgm:prSet>
      <dgm:spPr/>
    </dgm:pt>
  </dgm:ptLst>
  <dgm:cxnLst>
    <dgm:cxn modelId="{01D128AB-71EE-431E-AAFC-4735D38062C4}" type="presOf" srcId="{C0AD4D8C-23DC-49B6-A0DA-FC5D9BE2F208}" destId="{A56F2BA4-C9FD-4A85-80E4-904350059A99}" srcOrd="0" destOrd="0" presId="urn:microsoft.com/office/officeart/2005/8/layout/process4"/>
    <dgm:cxn modelId="{FFE45196-AF0E-4D5E-867F-03BC5B9CFAE1}" srcId="{6B57D781-EB43-4A9B-8953-F36FA745F094}" destId="{4CA9BB61-1A27-4A9E-BB18-E89AC1F203A4}" srcOrd="1" destOrd="0" parTransId="{87D09740-8DB3-4C4B-B6DF-08CA63B85E98}" sibTransId="{EDEA3E25-FD6D-4808-95FC-914871D3C67E}"/>
    <dgm:cxn modelId="{346B05B9-3A31-413E-B81F-C22537B7FC53}" srcId="{FD0CC599-76F8-4A25-B4DD-1E153F70604E}" destId="{C0AD4D8C-23DC-49B6-A0DA-FC5D9BE2F208}" srcOrd="0" destOrd="0" parTransId="{878AA0BD-1B64-4333-BD3F-D95568AFF8D3}" sibTransId="{65E640FA-9BC7-450E-85F5-450BE7D6A3BE}"/>
    <dgm:cxn modelId="{1D3E573F-6E81-4C7B-8B8E-41F105E26438}" type="presOf" srcId="{4CA9BB61-1A27-4A9E-BB18-E89AC1F203A4}" destId="{495B7619-37D8-4BA4-9EE4-E84C91EE4C8C}" srcOrd="1" destOrd="0" presId="urn:microsoft.com/office/officeart/2005/8/layout/process4"/>
    <dgm:cxn modelId="{E3232A00-045B-4002-BC76-0BDDE38D0F98}" type="presOf" srcId="{6B57D781-EB43-4A9B-8953-F36FA745F094}" destId="{9D3C078D-9774-436E-B932-5D635F61BC34}" srcOrd="0" destOrd="0" presId="urn:microsoft.com/office/officeart/2005/8/layout/process4"/>
    <dgm:cxn modelId="{9914EDD4-B45C-4D25-9731-9557226903D1}" srcId="{CD72EE94-6550-4B88-9AA7-CCB1FA657C25}" destId="{04E11E25-B5AF-4209-A725-AA60000D66E9}" srcOrd="0" destOrd="0" parTransId="{90B5AA16-EE81-4532-9AE9-EF55D40655D3}" sibTransId="{F021F1F2-2606-402E-B5DC-436F173DBA1E}"/>
    <dgm:cxn modelId="{BB417BEF-AD9D-43E6-9C9C-03262EA948F5}" srcId="{4CA9BB61-1A27-4A9E-BB18-E89AC1F203A4}" destId="{4880EF95-EC02-461F-905D-BD5D19A05D13}" srcOrd="0" destOrd="0" parTransId="{FFBD827C-1840-46C8-B7F2-53D97A4ECFD5}" sibTransId="{FE8EE9EF-0867-49AC-B3A7-CE19D33DCCC2}"/>
    <dgm:cxn modelId="{DD1A27A8-2011-41A1-B4DE-EA3E645ECE2F}" type="presOf" srcId="{04E11E25-B5AF-4209-A725-AA60000D66E9}" destId="{6376EB37-166F-47D0-A5B5-47F94D8E897C}" srcOrd="0" destOrd="0" presId="urn:microsoft.com/office/officeart/2005/8/layout/process4"/>
    <dgm:cxn modelId="{70982413-777C-471F-99CE-67795796F06F}" type="presOf" srcId="{CD72EE94-6550-4B88-9AA7-CCB1FA657C25}" destId="{D9B46AA4-46DB-4182-8C1E-22681BD83DD4}" srcOrd="0" destOrd="0" presId="urn:microsoft.com/office/officeart/2005/8/layout/process4"/>
    <dgm:cxn modelId="{90866004-E723-48C0-8C57-A96711AAD446}" type="presOf" srcId="{CD72EE94-6550-4B88-9AA7-CCB1FA657C25}" destId="{1A3A47E8-90A3-4FC3-A587-FAAC1D75AC34}" srcOrd="1" destOrd="0" presId="urn:microsoft.com/office/officeart/2005/8/layout/process4"/>
    <dgm:cxn modelId="{A64AAFC2-FE9D-4434-AE2F-A6ED3F36C14A}" srcId="{6B57D781-EB43-4A9B-8953-F36FA745F094}" destId="{FD0CC599-76F8-4A25-B4DD-1E153F70604E}" srcOrd="2" destOrd="0" parTransId="{1445BB64-B696-4983-94AD-C6BD4F76807D}" sibTransId="{8225A1E6-BA21-4EDC-80FB-515183E38370}"/>
    <dgm:cxn modelId="{77287AD9-DE62-42E9-9667-43B47311C7EE}" type="presOf" srcId="{FD0CC599-76F8-4A25-B4DD-1E153F70604E}" destId="{5BF63738-EC71-4D81-8B63-BBAE5E3F30C1}" srcOrd="0" destOrd="0" presId="urn:microsoft.com/office/officeart/2005/8/layout/process4"/>
    <dgm:cxn modelId="{931D839A-A695-4148-9BB1-35A33AD74EB3}" srcId="{6B57D781-EB43-4A9B-8953-F36FA745F094}" destId="{CD72EE94-6550-4B88-9AA7-CCB1FA657C25}" srcOrd="0" destOrd="0" parTransId="{9FFD212A-15B6-419D-B7D0-9643B20A53C0}" sibTransId="{9A5E46EA-4E7D-4035-ABAA-9CBE436FD279}"/>
    <dgm:cxn modelId="{70098162-5782-4951-8E73-F6A659F22622}" type="presOf" srcId="{4CA9BB61-1A27-4A9E-BB18-E89AC1F203A4}" destId="{CA9ACFB1-7495-44BC-BE47-BF7B2C24639E}" srcOrd="0" destOrd="0" presId="urn:microsoft.com/office/officeart/2005/8/layout/process4"/>
    <dgm:cxn modelId="{E11927A0-A763-449B-9A8A-76F4FF0A6491}" type="presOf" srcId="{FD0CC599-76F8-4A25-B4DD-1E153F70604E}" destId="{8831CAE6-057E-45C4-8932-EB34D9D1BF38}" srcOrd="1" destOrd="0" presId="urn:microsoft.com/office/officeart/2005/8/layout/process4"/>
    <dgm:cxn modelId="{78C3EF67-8E61-4EB4-B84F-8FBFAEDFE083}" type="presOf" srcId="{4880EF95-EC02-461F-905D-BD5D19A05D13}" destId="{D55020B8-3BBE-49D5-A344-8A5ACBA362BF}" srcOrd="0" destOrd="0" presId="urn:microsoft.com/office/officeart/2005/8/layout/process4"/>
    <dgm:cxn modelId="{E7066E2B-CF6D-4D7A-BFA2-B220563B9A23}" type="presParOf" srcId="{9D3C078D-9774-436E-B932-5D635F61BC34}" destId="{BF292EE4-8738-41ED-BD1A-35504D80460D}" srcOrd="0" destOrd="0" presId="urn:microsoft.com/office/officeart/2005/8/layout/process4"/>
    <dgm:cxn modelId="{EC50F684-5726-450C-BC71-7CF919C5EEEC}" type="presParOf" srcId="{BF292EE4-8738-41ED-BD1A-35504D80460D}" destId="{5BF63738-EC71-4D81-8B63-BBAE5E3F30C1}" srcOrd="0" destOrd="0" presId="urn:microsoft.com/office/officeart/2005/8/layout/process4"/>
    <dgm:cxn modelId="{1988CACB-6FC1-4112-81C5-DB8D2D576A29}" type="presParOf" srcId="{BF292EE4-8738-41ED-BD1A-35504D80460D}" destId="{8831CAE6-057E-45C4-8932-EB34D9D1BF38}" srcOrd="1" destOrd="0" presId="urn:microsoft.com/office/officeart/2005/8/layout/process4"/>
    <dgm:cxn modelId="{76A01222-836A-47C1-BEC9-4CEDF3FECA9D}" type="presParOf" srcId="{BF292EE4-8738-41ED-BD1A-35504D80460D}" destId="{57E43AF1-9752-45E4-8A10-BA905CCA0337}" srcOrd="2" destOrd="0" presId="urn:microsoft.com/office/officeart/2005/8/layout/process4"/>
    <dgm:cxn modelId="{BCCC172A-E16F-4F8F-8497-9B9DF89B139D}" type="presParOf" srcId="{57E43AF1-9752-45E4-8A10-BA905CCA0337}" destId="{A56F2BA4-C9FD-4A85-80E4-904350059A99}" srcOrd="0" destOrd="0" presId="urn:microsoft.com/office/officeart/2005/8/layout/process4"/>
    <dgm:cxn modelId="{BA4D1A10-9715-4D5D-8129-5D2C101BEC56}" type="presParOf" srcId="{9D3C078D-9774-436E-B932-5D635F61BC34}" destId="{5D9CBF53-2F71-453C-8E05-F87CE8373D33}" srcOrd="1" destOrd="0" presId="urn:microsoft.com/office/officeart/2005/8/layout/process4"/>
    <dgm:cxn modelId="{9759BE3F-E37F-4F72-BDC4-9DD7A265DDBD}" type="presParOf" srcId="{9D3C078D-9774-436E-B932-5D635F61BC34}" destId="{58DB74E2-4709-4EF4-AF24-683249557142}" srcOrd="2" destOrd="0" presId="urn:microsoft.com/office/officeart/2005/8/layout/process4"/>
    <dgm:cxn modelId="{B9DF35EB-0A5A-4EA7-8CAE-683710C7B761}" type="presParOf" srcId="{58DB74E2-4709-4EF4-AF24-683249557142}" destId="{CA9ACFB1-7495-44BC-BE47-BF7B2C24639E}" srcOrd="0" destOrd="0" presId="urn:microsoft.com/office/officeart/2005/8/layout/process4"/>
    <dgm:cxn modelId="{528345F4-10BA-4115-B26F-BF7E14CB8AF3}" type="presParOf" srcId="{58DB74E2-4709-4EF4-AF24-683249557142}" destId="{495B7619-37D8-4BA4-9EE4-E84C91EE4C8C}" srcOrd="1" destOrd="0" presId="urn:microsoft.com/office/officeart/2005/8/layout/process4"/>
    <dgm:cxn modelId="{EAF64B60-2E02-4843-AFBB-AC1A7074B26A}" type="presParOf" srcId="{58DB74E2-4709-4EF4-AF24-683249557142}" destId="{7530CA04-857C-4C07-8FA6-5DE93B04CE06}" srcOrd="2" destOrd="0" presId="urn:microsoft.com/office/officeart/2005/8/layout/process4"/>
    <dgm:cxn modelId="{26096DE3-761D-465D-BF46-10747749611B}" type="presParOf" srcId="{7530CA04-857C-4C07-8FA6-5DE93B04CE06}" destId="{D55020B8-3BBE-49D5-A344-8A5ACBA362BF}" srcOrd="0" destOrd="0" presId="urn:microsoft.com/office/officeart/2005/8/layout/process4"/>
    <dgm:cxn modelId="{97F6CD21-315A-4C00-9277-406A5B364E39}" type="presParOf" srcId="{9D3C078D-9774-436E-B932-5D635F61BC34}" destId="{C3C903DC-D5F2-4CDA-B049-7FBDF674C57B}" srcOrd="3" destOrd="0" presId="urn:microsoft.com/office/officeart/2005/8/layout/process4"/>
    <dgm:cxn modelId="{B5ABBB19-A6F0-4ECD-94CB-8601E5AFD636}" type="presParOf" srcId="{9D3C078D-9774-436E-B932-5D635F61BC34}" destId="{89D620FF-DB3A-40C3-BC53-711F0FA5D5F1}" srcOrd="4" destOrd="0" presId="urn:microsoft.com/office/officeart/2005/8/layout/process4"/>
    <dgm:cxn modelId="{2D640676-D9A6-447C-94D7-D69CD946B9A1}" type="presParOf" srcId="{89D620FF-DB3A-40C3-BC53-711F0FA5D5F1}" destId="{D9B46AA4-46DB-4182-8C1E-22681BD83DD4}" srcOrd="0" destOrd="0" presId="urn:microsoft.com/office/officeart/2005/8/layout/process4"/>
    <dgm:cxn modelId="{48AABB4F-F3F9-491C-B393-C5370E32D8B0}" type="presParOf" srcId="{89D620FF-DB3A-40C3-BC53-711F0FA5D5F1}" destId="{1A3A47E8-90A3-4FC3-A587-FAAC1D75AC34}" srcOrd="1" destOrd="0" presId="urn:microsoft.com/office/officeart/2005/8/layout/process4"/>
    <dgm:cxn modelId="{6607623C-833D-4CE2-9798-66D2328D081E}" type="presParOf" srcId="{89D620FF-DB3A-40C3-BC53-711F0FA5D5F1}" destId="{953FE56F-14B2-4F48-B58F-43866FAB7E90}" srcOrd="2" destOrd="0" presId="urn:microsoft.com/office/officeart/2005/8/layout/process4"/>
    <dgm:cxn modelId="{55DB51D0-E7C4-48B6-B300-22DEBDCB2674}" type="presParOf" srcId="{953FE56F-14B2-4F48-B58F-43866FAB7E90}" destId="{6376EB37-166F-47D0-A5B5-47F94D8E897C}"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847F88-E697-4C02-9362-71695F14F66D}" type="doc">
      <dgm:prSet loTypeId="urn:microsoft.com/office/officeart/2005/8/layout/hProcess7" loCatId="list" qsTypeId="urn:microsoft.com/office/officeart/2005/8/quickstyle/3d1" qsCatId="3D" csTypeId="urn:microsoft.com/office/officeart/2005/8/colors/accent1_2" csCatId="accent1" phldr="1"/>
      <dgm:spPr/>
      <dgm:t>
        <a:bodyPr/>
        <a:lstStyle/>
        <a:p>
          <a:endParaRPr lang="en-US"/>
        </a:p>
      </dgm:t>
    </dgm:pt>
    <dgm:pt modelId="{BB32CA32-5D9B-4034-9EBF-F926A4CACB11}">
      <dgm:prSet/>
      <dgm:spPr/>
      <dgm:t>
        <a:bodyPr/>
        <a:lstStyle/>
        <a:p>
          <a:pPr rtl="0" eaLnBrk="1" latinLnBrk="0" hangingPunct="1"/>
          <a:r>
            <a:rPr lang="en-US" dirty="0"/>
            <a:t>Child is JC</a:t>
          </a:r>
        </a:p>
      </dgm:t>
    </dgm:pt>
    <dgm:pt modelId="{2AFF9FED-5C35-4407-918A-CD603BF3AAEE}" type="parTrans" cxnId="{2373C8F3-A74F-41CA-BE86-430F57AE8E86}">
      <dgm:prSet/>
      <dgm:spPr/>
      <dgm:t>
        <a:bodyPr/>
        <a:lstStyle/>
        <a:p>
          <a:endParaRPr lang="en-US"/>
        </a:p>
      </dgm:t>
    </dgm:pt>
    <dgm:pt modelId="{820E3E1B-31A9-4450-9474-E411C5226C79}" type="sibTrans" cxnId="{2373C8F3-A74F-41CA-BE86-430F57AE8E86}">
      <dgm:prSet/>
      <dgm:spPr/>
      <dgm:t>
        <a:bodyPr/>
        <a:lstStyle/>
        <a:p>
          <a:endParaRPr lang="en-US"/>
        </a:p>
      </dgm:t>
    </dgm:pt>
    <dgm:pt modelId="{8DEAF000-FCBA-4C79-AA52-25881741F2CD}">
      <dgm:prSet/>
      <dgm:spPr/>
      <dgm:t>
        <a:bodyPr/>
        <a:lstStyle/>
        <a:p>
          <a:pPr rtl="0" eaLnBrk="1" latinLnBrk="0" hangingPunct="1"/>
          <a:r>
            <a:rPr lang="en-US" i="1"/>
            <a:t>Psalm 2:2-3 (NLT) </a:t>
          </a:r>
          <a:r>
            <a:rPr lang="en-US"/>
            <a:t> The kings of the earth prepare for battle; the rulers plot together against the LORD and against his Anointed One.  </a:t>
          </a:r>
          <a:endParaRPr lang="en-US"/>
        </a:p>
      </dgm:t>
    </dgm:pt>
    <dgm:pt modelId="{DC224547-3664-4B79-A3A6-EABD86F5DCFD}" type="parTrans" cxnId="{C7026DE2-9403-463A-9DC5-FB444F4D621B}">
      <dgm:prSet/>
      <dgm:spPr/>
      <dgm:t>
        <a:bodyPr/>
        <a:lstStyle/>
        <a:p>
          <a:endParaRPr lang="en-US"/>
        </a:p>
      </dgm:t>
    </dgm:pt>
    <dgm:pt modelId="{C8FB333D-0021-46EC-8584-0E9333F8882E}" type="sibTrans" cxnId="{C7026DE2-9403-463A-9DC5-FB444F4D621B}">
      <dgm:prSet/>
      <dgm:spPr/>
      <dgm:t>
        <a:bodyPr/>
        <a:lstStyle/>
        <a:p>
          <a:endParaRPr lang="en-US"/>
        </a:p>
      </dgm:t>
    </dgm:pt>
    <dgm:pt modelId="{DD3A1B2B-0FD0-46EE-A134-51F9A5872BFB}">
      <dgm:prSet/>
      <dgm:spPr/>
      <dgm:t>
        <a:bodyPr/>
        <a:lstStyle/>
        <a:p>
          <a:pPr rtl="0" eaLnBrk="1" latinLnBrk="0" hangingPunct="1"/>
          <a:r>
            <a:rPr lang="en-US"/>
            <a:t>“Let us break their chains,” they cry, “and free ourselves from slavery to God.” </a:t>
          </a:r>
          <a:endParaRPr lang="en-US"/>
        </a:p>
      </dgm:t>
    </dgm:pt>
    <dgm:pt modelId="{C69B4624-51D6-445B-BF89-3F5440FB11F5}" type="parTrans" cxnId="{AA077C21-8E4F-41DB-A9E3-59D78EF7AA1F}">
      <dgm:prSet/>
      <dgm:spPr/>
      <dgm:t>
        <a:bodyPr/>
        <a:lstStyle/>
        <a:p>
          <a:endParaRPr lang="en-US"/>
        </a:p>
      </dgm:t>
    </dgm:pt>
    <dgm:pt modelId="{36130F5F-4F27-412E-AF7C-70C0AC2E2E02}" type="sibTrans" cxnId="{AA077C21-8E4F-41DB-A9E3-59D78EF7AA1F}">
      <dgm:prSet/>
      <dgm:spPr/>
      <dgm:t>
        <a:bodyPr/>
        <a:lstStyle/>
        <a:p>
          <a:endParaRPr lang="en-US"/>
        </a:p>
      </dgm:t>
    </dgm:pt>
    <dgm:pt modelId="{995D4ABD-364F-4534-983E-65F55EBC89EC}">
      <dgm:prSet/>
      <dgm:spPr/>
      <dgm:t>
        <a:bodyPr/>
        <a:lstStyle/>
        <a:p>
          <a:pPr rtl="0" eaLnBrk="1" latinLnBrk="0" hangingPunct="1"/>
          <a:r>
            <a:rPr lang="en-US" i="1" dirty="0"/>
            <a:t>Psalm 2:8-9 “</a:t>
          </a:r>
          <a:r>
            <a:rPr lang="en-US" dirty="0"/>
            <a:t>Only ask, and I [The Creator God] will give you the nations as your inheritance, the whole earth as your possession.  You will break them with an iron rod and smash them like clay pots.’” </a:t>
          </a:r>
        </a:p>
      </dgm:t>
    </dgm:pt>
    <dgm:pt modelId="{CDCB2F54-F625-4BFB-93D9-02C62CFC8784}" type="parTrans" cxnId="{D7DE4364-F60A-445B-8CAB-428B621F9EBA}">
      <dgm:prSet/>
      <dgm:spPr/>
      <dgm:t>
        <a:bodyPr/>
        <a:lstStyle/>
        <a:p>
          <a:endParaRPr lang="en-US"/>
        </a:p>
      </dgm:t>
    </dgm:pt>
    <dgm:pt modelId="{EC724D14-EA76-486F-A10F-0C2458CD67ED}" type="sibTrans" cxnId="{D7DE4364-F60A-445B-8CAB-428B621F9EBA}">
      <dgm:prSet/>
      <dgm:spPr/>
      <dgm:t>
        <a:bodyPr/>
        <a:lstStyle/>
        <a:p>
          <a:endParaRPr lang="en-US"/>
        </a:p>
      </dgm:t>
    </dgm:pt>
    <dgm:pt modelId="{3B88763B-4A51-4D74-8683-831AB3965ED4}" type="pres">
      <dgm:prSet presAssocID="{A3847F88-E697-4C02-9362-71695F14F66D}" presName="Name0" presStyleCnt="0">
        <dgm:presLayoutVars>
          <dgm:dir/>
          <dgm:animLvl val="lvl"/>
          <dgm:resizeHandles val="exact"/>
        </dgm:presLayoutVars>
      </dgm:prSet>
      <dgm:spPr/>
    </dgm:pt>
    <dgm:pt modelId="{AB40F06E-C827-40AB-8B32-B96222ECCD40}" type="pres">
      <dgm:prSet presAssocID="{BB32CA32-5D9B-4034-9EBF-F926A4CACB11}" presName="compositeNode" presStyleCnt="0">
        <dgm:presLayoutVars>
          <dgm:bulletEnabled val="1"/>
        </dgm:presLayoutVars>
      </dgm:prSet>
      <dgm:spPr/>
    </dgm:pt>
    <dgm:pt modelId="{D6D99765-3CE2-43B5-BD0D-B04384908351}" type="pres">
      <dgm:prSet presAssocID="{BB32CA32-5D9B-4034-9EBF-F926A4CACB11}" presName="bgRect" presStyleLbl="node1" presStyleIdx="0" presStyleCnt="1"/>
      <dgm:spPr/>
    </dgm:pt>
    <dgm:pt modelId="{A8E24488-6D38-44C4-A59A-CA2FB63B3F36}" type="pres">
      <dgm:prSet presAssocID="{BB32CA32-5D9B-4034-9EBF-F926A4CACB11}" presName="parentNode" presStyleLbl="node1" presStyleIdx="0" presStyleCnt="1">
        <dgm:presLayoutVars>
          <dgm:chMax val="0"/>
          <dgm:bulletEnabled val="1"/>
        </dgm:presLayoutVars>
      </dgm:prSet>
      <dgm:spPr/>
    </dgm:pt>
    <dgm:pt modelId="{B8F68272-727A-4934-8CB2-8952FFACFDFB}" type="pres">
      <dgm:prSet presAssocID="{BB32CA32-5D9B-4034-9EBF-F926A4CACB11}" presName="childNode" presStyleLbl="node1" presStyleIdx="0" presStyleCnt="1">
        <dgm:presLayoutVars>
          <dgm:bulletEnabled val="1"/>
        </dgm:presLayoutVars>
      </dgm:prSet>
      <dgm:spPr/>
    </dgm:pt>
  </dgm:ptLst>
  <dgm:cxnLst>
    <dgm:cxn modelId="{D2D6D383-C93A-4F1B-BEEC-13B227B15A64}" type="presOf" srcId="{BB32CA32-5D9B-4034-9EBF-F926A4CACB11}" destId="{D6D99765-3CE2-43B5-BD0D-B04384908351}" srcOrd="0" destOrd="0" presId="urn:microsoft.com/office/officeart/2005/8/layout/hProcess7"/>
    <dgm:cxn modelId="{E2E7049A-77D9-4BED-943E-816C87AB4EBD}" type="presOf" srcId="{DD3A1B2B-0FD0-46EE-A134-51F9A5872BFB}" destId="{B8F68272-727A-4934-8CB2-8952FFACFDFB}" srcOrd="0" destOrd="1" presId="urn:microsoft.com/office/officeart/2005/8/layout/hProcess7"/>
    <dgm:cxn modelId="{7021DFC6-B5B0-4C57-A31A-B64632DB4A30}" type="presOf" srcId="{BB32CA32-5D9B-4034-9EBF-F926A4CACB11}" destId="{A8E24488-6D38-44C4-A59A-CA2FB63B3F36}" srcOrd="1" destOrd="0" presId="urn:microsoft.com/office/officeart/2005/8/layout/hProcess7"/>
    <dgm:cxn modelId="{04B7E872-005D-47FC-B330-27EA13B37695}" type="presOf" srcId="{8DEAF000-FCBA-4C79-AA52-25881741F2CD}" destId="{B8F68272-727A-4934-8CB2-8952FFACFDFB}" srcOrd="0" destOrd="0" presId="urn:microsoft.com/office/officeart/2005/8/layout/hProcess7"/>
    <dgm:cxn modelId="{B88D10E4-CA22-418A-9650-532D5BF247C8}" type="presOf" srcId="{A3847F88-E697-4C02-9362-71695F14F66D}" destId="{3B88763B-4A51-4D74-8683-831AB3965ED4}" srcOrd="0" destOrd="0" presId="urn:microsoft.com/office/officeart/2005/8/layout/hProcess7"/>
    <dgm:cxn modelId="{C7026DE2-9403-463A-9DC5-FB444F4D621B}" srcId="{BB32CA32-5D9B-4034-9EBF-F926A4CACB11}" destId="{8DEAF000-FCBA-4C79-AA52-25881741F2CD}" srcOrd="0" destOrd="0" parTransId="{DC224547-3664-4B79-A3A6-EABD86F5DCFD}" sibTransId="{C8FB333D-0021-46EC-8584-0E9333F8882E}"/>
    <dgm:cxn modelId="{D7DE4364-F60A-445B-8CAB-428B621F9EBA}" srcId="{BB32CA32-5D9B-4034-9EBF-F926A4CACB11}" destId="{995D4ABD-364F-4534-983E-65F55EBC89EC}" srcOrd="2" destOrd="0" parTransId="{CDCB2F54-F625-4BFB-93D9-02C62CFC8784}" sibTransId="{EC724D14-EA76-486F-A10F-0C2458CD67ED}"/>
    <dgm:cxn modelId="{AA077C21-8E4F-41DB-A9E3-59D78EF7AA1F}" srcId="{BB32CA32-5D9B-4034-9EBF-F926A4CACB11}" destId="{DD3A1B2B-0FD0-46EE-A134-51F9A5872BFB}" srcOrd="1" destOrd="0" parTransId="{C69B4624-51D6-445B-BF89-3F5440FB11F5}" sibTransId="{36130F5F-4F27-412E-AF7C-70C0AC2E2E02}"/>
    <dgm:cxn modelId="{F3C40493-E85E-42C2-8068-23A944C5D1E8}" type="presOf" srcId="{995D4ABD-364F-4534-983E-65F55EBC89EC}" destId="{B8F68272-727A-4934-8CB2-8952FFACFDFB}" srcOrd="0" destOrd="2" presId="urn:microsoft.com/office/officeart/2005/8/layout/hProcess7"/>
    <dgm:cxn modelId="{2373C8F3-A74F-41CA-BE86-430F57AE8E86}" srcId="{A3847F88-E697-4C02-9362-71695F14F66D}" destId="{BB32CA32-5D9B-4034-9EBF-F926A4CACB11}" srcOrd="0" destOrd="0" parTransId="{2AFF9FED-5C35-4407-918A-CD603BF3AAEE}" sibTransId="{820E3E1B-31A9-4450-9474-E411C5226C79}"/>
    <dgm:cxn modelId="{958410B4-2128-41ED-AB35-B16083B7340E}" type="presParOf" srcId="{3B88763B-4A51-4D74-8683-831AB3965ED4}" destId="{AB40F06E-C827-40AB-8B32-B96222ECCD40}" srcOrd="0" destOrd="0" presId="urn:microsoft.com/office/officeart/2005/8/layout/hProcess7"/>
    <dgm:cxn modelId="{205407B9-13F9-43CB-8090-7B67BE23C3A9}" type="presParOf" srcId="{AB40F06E-C827-40AB-8B32-B96222ECCD40}" destId="{D6D99765-3CE2-43B5-BD0D-B04384908351}" srcOrd="0" destOrd="0" presId="urn:microsoft.com/office/officeart/2005/8/layout/hProcess7"/>
    <dgm:cxn modelId="{31E086AB-9340-4775-A178-46E1C48858C7}" type="presParOf" srcId="{AB40F06E-C827-40AB-8B32-B96222ECCD40}" destId="{A8E24488-6D38-44C4-A59A-CA2FB63B3F36}" srcOrd="1" destOrd="0" presId="urn:microsoft.com/office/officeart/2005/8/layout/hProcess7"/>
    <dgm:cxn modelId="{7AF7EBFE-7F10-4DEB-B983-830A49D5CFB2}" type="presParOf" srcId="{AB40F06E-C827-40AB-8B32-B96222ECCD40}" destId="{B8F68272-727A-4934-8CB2-8952FFACFDFB}" srcOrd="2" destOrd="0" presId="urn:microsoft.com/office/officeart/2005/8/layout/hProcess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75D6D5-F3A4-4440-AAA9-944E7D03F3C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970FA6F-5CB4-4B61-8DDA-AA8182615670}">
      <dgm:prSet/>
      <dgm:spPr/>
      <dgm:t>
        <a:bodyPr/>
        <a:lstStyle/>
        <a:p>
          <a:pPr rtl="0" eaLnBrk="1" latinLnBrk="0"/>
          <a:r>
            <a:rPr lang="en-US" dirty="0"/>
            <a:t>The Woman is Israel</a:t>
          </a:r>
        </a:p>
      </dgm:t>
    </dgm:pt>
    <dgm:pt modelId="{8E10756D-027B-43BD-A3B0-1B4484549522}" type="parTrans" cxnId="{C6939A8D-C13E-49F1-8B4B-31969C9B9582}">
      <dgm:prSet/>
      <dgm:spPr/>
      <dgm:t>
        <a:bodyPr/>
        <a:lstStyle/>
        <a:p>
          <a:endParaRPr lang="en-US"/>
        </a:p>
      </dgm:t>
    </dgm:pt>
    <dgm:pt modelId="{AB47ABB8-F9A3-4D40-817D-C44CD8CA5463}" type="sibTrans" cxnId="{C6939A8D-C13E-49F1-8B4B-31969C9B9582}">
      <dgm:prSet/>
      <dgm:spPr/>
      <dgm:t>
        <a:bodyPr/>
        <a:lstStyle/>
        <a:p>
          <a:endParaRPr lang="en-US"/>
        </a:p>
      </dgm:t>
    </dgm:pt>
    <dgm:pt modelId="{AE8CD19E-2E60-47DA-9920-E6092F2D8B22}">
      <dgm:prSet/>
      <dgm:spPr/>
      <dgm:t>
        <a:bodyPr/>
        <a:lstStyle/>
        <a:p>
          <a:pPr rtl="0" eaLnBrk="1" latinLnBrk="0"/>
          <a:r>
            <a:rPr lang="en-US" dirty="0"/>
            <a:t>Protected 3½ Years</a:t>
          </a:r>
        </a:p>
      </dgm:t>
    </dgm:pt>
    <dgm:pt modelId="{44FE12FD-FE84-4373-968A-A74F5BBCA16E}" type="parTrans" cxnId="{76EE7395-5154-434A-979A-9B844AACC03E}">
      <dgm:prSet/>
      <dgm:spPr/>
      <dgm:t>
        <a:bodyPr/>
        <a:lstStyle/>
        <a:p>
          <a:endParaRPr lang="en-US"/>
        </a:p>
      </dgm:t>
    </dgm:pt>
    <dgm:pt modelId="{18702195-1B75-48E0-812D-C88C58E095C2}" type="sibTrans" cxnId="{76EE7395-5154-434A-979A-9B844AACC03E}">
      <dgm:prSet/>
      <dgm:spPr/>
      <dgm:t>
        <a:bodyPr/>
        <a:lstStyle/>
        <a:p>
          <a:endParaRPr lang="en-US"/>
        </a:p>
      </dgm:t>
    </dgm:pt>
    <dgm:pt modelId="{9125B77D-8E60-4495-9265-5BD21B0D459D}">
      <dgm:prSet/>
      <dgm:spPr/>
      <dgm:t>
        <a:bodyPr/>
        <a:lstStyle/>
        <a:p>
          <a:pPr rtl="0" eaLnBrk="1" latinLnBrk="0"/>
          <a:r>
            <a:rPr lang="en-US" dirty="0"/>
            <a:t>Vital Role in the Great Tribulation</a:t>
          </a:r>
        </a:p>
      </dgm:t>
    </dgm:pt>
    <dgm:pt modelId="{A5EDFE1E-4BE9-42B1-B894-7C743EF3BFE3}" type="parTrans" cxnId="{3CC0A41C-BA35-4347-98E0-260385EB9801}">
      <dgm:prSet/>
      <dgm:spPr/>
      <dgm:t>
        <a:bodyPr/>
        <a:lstStyle/>
        <a:p>
          <a:endParaRPr lang="en-US"/>
        </a:p>
      </dgm:t>
    </dgm:pt>
    <dgm:pt modelId="{8EF8E860-E2DC-4780-BD49-8419DBADD17F}" type="sibTrans" cxnId="{3CC0A41C-BA35-4347-98E0-260385EB9801}">
      <dgm:prSet/>
      <dgm:spPr/>
      <dgm:t>
        <a:bodyPr/>
        <a:lstStyle/>
        <a:p>
          <a:endParaRPr lang="en-US"/>
        </a:p>
      </dgm:t>
    </dgm:pt>
    <dgm:pt modelId="{B44FC2C1-D950-4ABB-B5E5-298E701C5E35}">
      <dgm:prSet/>
      <dgm:spPr/>
      <dgm:t>
        <a:bodyPr/>
        <a:lstStyle/>
        <a:p>
          <a:pPr rtl="0" eaLnBrk="1" latinLnBrk="0"/>
          <a:r>
            <a:rPr lang="en-US" dirty="0"/>
            <a:t>The Birth of the Messiah (“King”)</a:t>
          </a:r>
        </a:p>
      </dgm:t>
    </dgm:pt>
    <dgm:pt modelId="{8D162FF6-9C4A-46BB-8778-B82023AC0B78}" type="parTrans" cxnId="{8B342FF4-0838-48EA-B80A-C0A688C0D024}">
      <dgm:prSet/>
      <dgm:spPr/>
      <dgm:t>
        <a:bodyPr/>
        <a:lstStyle/>
        <a:p>
          <a:endParaRPr lang="en-US"/>
        </a:p>
      </dgm:t>
    </dgm:pt>
    <dgm:pt modelId="{E2129E52-6B22-4BAF-911A-50DE88D82516}" type="sibTrans" cxnId="{8B342FF4-0838-48EA-B80A-C0A688C0D024}">
      <dgm:prSet/>
      <dgm:spPr/>
      <dgm:t>
        <a:bodyPr/>
        <a:lstStyle/>
        <a:p>
          <a:endParaRPr lang="en-US"/>
        </a:p>
      </dgm:t>
    </dgm:pt>
    <dgm:pt modelId="{3BD364A0-B7AF-4971-A031-64443AD30A70}" type="pres">
      <dgm:prSet presAssocID="{3575D6D5-F3A4-4440-AAA9-944E7D03F3C3}" presName="theList" presStyleCnt="0">
        <dgm:presLayoutVars>
          <dgm:dir/>
          <dgm:animLvl val="lvl"/>
          <dgm:resizeHandles val="exact"/>
        </dgm:presLayoutVars>
      </dgm:prSet>
      <dgm:spPr/>
    </dgm:pt>
    <dgm:pt modelId="{CFAAA367-03DF-4AFF-9C5A-646B0286BE93}" type="pres">
      <dgm:prSet presAssocID="{8970FA6F-5CB4-4B61-8DDA-AA8182615670}" presName="compNode" presStyleCnt="0"/>
      <dgm:spPr/>
    </dgm:pt>
    <dgm:pt modelId="{D0C49D6A-8652-4143-87DA-3D227BC6B0E0}" type="pres">
      <dgm:prSet presAssocID="{8970FA6F-5CB4-4B61-8DDA-AA8182615670}" presName="aNode" presStyleLbl="bgShp" presStyleIdx="0" presStyleCnt="1" custLinFactNeighborX="-235"/>
      <dgm:spPr/>
    </dgm:pt>
    <dgm:pt modelId="{F4CADB60-B853-4799-9467-D512B17390E8}" type="pres">
      <dgm:prSet presAssocID="{8970FA6F-5CB4-4B61-8DDA-AA8182615670}" presName="textNode" presStyleLbl="bgShp" presStyleIdx="0" presStyleCnt="1"/>
      <dgm:spPr/>
    </dgm:pt>
    <dgm:pt modelId="{0FD02870-C105-4A69-BE4B-82FD521865D7}" type="pres">
      <dgm:prSet presAssocID="{8970FA6F-5CB4-4B61-8DDA-AA8182615670}" presName="compChildNode" presStyleCnt="0"/>
      <dgm:spPr/>
    </dgm:pt>
    <dgm:pt modelId="{28E8D94A-7743-4585-A6C5-6860D1643762}" type="pres">
      <dgm:prSet presAssocID="{8970FA6F-5CB4-4B61-8DDA-AA8182615670}" presName="theInnerList" presStyleCnt="0"/>
      <dgm:spPr/>
    </dgm:pt>
    <dgm:pt modelId="{1021AB7E-1E51-4A1F-AC31-75944D5E5FE8}" type="pres">
      <dgm:prSet presAssocID="{AE8CD19E-2E60-47DA-9920-E6092F2D8B22}" presName="childNode" presStyleLbl="node1" presStyleIdx="0" presStyleCnt="3">
        <dgm:presLayoutVars>
          <dgm:bulletEnabled val="1"/>
        </dgm:presLayoutVars>
      </dgm:prSet>
      <dgm:spPr/>
    </dgm:pt>
    <dgm:pt modelId="{35EB4ED4-1015-4750-8ECE-EB3EAA3B1839}" type="pres">
      <dgm:prSet presAssocID="{AE8CD19E-2E60-47DA-9920-E6092F2D8B22}" presName="aSpace2" presStyleCnt="0"/>
      <dgm:spPr/>
    </dgm:pt>
    <dgm:pt modelId="{0FE05278-3A86-4CDE-ADFE-488472027744}" type="pres">
      <dgm:prSet presAssocID="{9125B77D-8E60-4495-9265-5BD21B0D459D}" presName="childNode" presStyleLbl="node1" presStyleIdx="1" presStyleCnt="3">
        <dgm:presLayoutVars>
          <dgm:bulletEnabled val="1"/>
        </dgm:presLayoutVars>
      </dgm:prSet>
      <dgm:spPr/>
    </dgm:pt>
    <dgm:pt modelId="{13E27988-9656-4348-BEB9-E9F090220F88}" type="pres">
      <dgm:prSet presAssocID="{9125B77D-8E60-4495-9265-5BD21B0D459D}" presName="aSpace2" presStyleCnt="0"/>
      <dgm:spPr/>
    </dgm:pt>
    <dgm:pt modelId="{B40F349C-348C-4053-963F-C55D20EB4599}" type="pres">
      <dgm:prSet presAssocID="{B44FC2C1-D950-4ABB-B5E5-298E701C5E35}" presName="childNode" presStyleLbl="node1" presStyleIdx="2" presStyleCnt="3">
        <dgm:presLayoutVars>
          <dgm:bulletEnabled val="1"/>
        </dgm:presLayoutVars>
      </dgm:prSet>
      <dgm:spPr/>
    </dgm:pt>
  </dgm:ptLst>
  <dgm:cxnLst>
    <dgm:cxn modelId="{69D22AD3-63CC-4117-BFEC-0FFFE9E93A5E}" type="presOf" srcId="{B44FC2C1-D950-4ABB-B5E5-298E701C5E35}" destId="{B40F349C-348C-4053-963F-C55D20EB4599}" srcOrd="0" destOrd="0" presId="urn:microsoft.com/office/officeart/2005/8/layout/lProcess2"/>
    <dgm:cxn modelId="{76EE7395-5154-434A-979A-9B844AACC03E}" srcId="{8970FA6F-5CB4-4B61-8DDA-AA8182615670}" destId="{AE8CD19E-2E60-47DA-9920-E6092F2D8B22}" srcOrd="0" destOrd="0" parTransId="{44FE12FD-FE84-4373-968A-A74F5BBCA16E}" sibTransId="{18702195-1B75-48E0-812D-C88C58E095C2}"/>
    <dgm:cxn modelId="{3CC0A41C-BA35-4347-98E0-260385EB9801}" srcId="{8970FA6F-5CB4-4B61-8DDA-AA8182615670}" destId="{9125B77D-8E60-4495-9265-5BD21B0D459D}" srcOrd="1" destOrd="0" parTransId="{A5EDFE1E-4BE9-42B1-B894-7C743EF3BFE3}" sibTransId="{8EF8E860-E2DC-4780-BD49-8419DBADD17F}"/>
    <dgm:cxn modelId="{C6939A8D-C13E-49F1-8B4B-31969C9B9582}" srcId="{3575D6D5-F3A4-4440-AAA9-944E7D03F3C3}" destId="{8970FA6F-5CB4-4B61-8DDA-AA8182615670}" srcOrd="0" destOrd="0" parTransId="{8E10756D-027B-43BD-A3B0-1B4484549522}" sibTransId="{AB47ABB8-F9A3-4D40-817D-C44CD8CA5463}"/>
    <dgm:cxn modelId="{9059A039-D5BD-4FD7-B262-93103B673A9F}" type="presOf" srcId="{9125B77D-8E60-4495-9265-5BD21B0D459D}" destId="{0FE05278-3A86-4CDE-ADFE-488472027744}" srcOrd="0" destOrd="0" presId="urn:microsoft.com/office/officeart/2005/8/layout/lProcess2"/>
    <dgm:cxn modelId="{077D372D-F807-40D4-913F-440AD6333127}" type="presOf" srcId="{AE8CD19E-2E60-47DA-9920-E6092F2D8B22}" destId="{1021AB7E-1E51-4A1F-AC31-75944D5E5FE8}" srcOrd="0" destOrd="0" presId="urn:microsoft.com/office/officeart/2005/8/layout/lProcess2"/>
    <dgm:cxn modelId="{8B342FF4-0838-48EA-B80A-C0A688C0D024}" srcId="{8970FA6F-5CB4-4B61-8DDA-AA8182615670}" destId="{B44FC2C1-D950-4ABB-B5E5-298E701C5E35}" srcOrd="2" destOrd="0" parTransId="{8D162FF6-9C4A-46BB-8778-B82023AC0B78}" sibTransId="{E2129E52-6B22-4BAF-911A-50DE88D82516}"/>
    <dgm:cxn modelId="{64F4CABB-09A6-406C-A5F8-78EE5F12832A}" type="presOf" srcId="{8970FA6F-5CB4-4B61-8DDA-AA8182615670}" destId="{D0C49D6A-8652-4143-87DA-3D227BC6B0E0}" srcOrd="0" destOrd="0" presId="urn:microsoft.com/office/officeart/2005/8/layout/lProcess2"/>
    <dgm:cxn modelId="{824A29DB-3BDC-4825-878F-8BB3DF6B2A11}" type="presOf" srcId="{3575D6D5-F3A4-4440-AAA9-944E7D03F3C3}" destId="{3BD364A0-B7AF-4971-A031-64443AD30A70}" srcOrd="0" destOrd="0" presId="urn:microsoft.com/office/officeart/2005/8/layout/lProcess2"/>
    <dgm:cxn modelId="{32A1EFF7-B004-457C-A3D3-E1D7D1DEDBEC}" type="presOf" srcId="{8970FA6F-5CB4-4B61-8DDA-AA8182615670}" destId="{F4CADB60-B853-4799-9467-D512B17390E8}" srcOrd="1" destOrd="0" presId="urn:microsoft.com/office/officeart/2005/8/layout/lProcess2"/>
    <dgm:cxn modelId="{AEE5542B-F216-4303-91DF-B4B8E7D66621}" type="presParOf" srcId="{3BD364A0-B7AF-4971-A031-64443AD30A70}" destId="{CFAAA367-03DF-4AFF-9C5A-646B0286BE93}" srcOrd="0" destOrd="0" presId="urn:microsoft.com/office/officeart/2005/8/layout/lProcess2"/>
    <dgm:cxn modelId="{1BF66484-F16F-4891-BCFE-4A0BC2B40396}" type="presParOf" srcId="{CFAAA367-03DF-4AFF-9C5A-646B0286BE93}" destId="{D0C49D6A-8652-4143-87DA-3D227BC6B0E0}" srcOrd="0" destOrd="0" presId="urn:microsoft.com/office/officeart/2005/8/layout/lProcess2"/>
    <dgm:cxn modelId="{4D7FBC80-C43E-4DD5-93DF-D68C58B5DB06}" type="presParOf" srcId="{CFAAA367-03DF-4AFF-9C5A-646B0286BE93}" destId="{F4CADB60-B853-4799-9467-D512B17390E8}" srcOrd="1" destOrd="0" presId="urn:microsoft.com/office/officeart/2005/8/layout/lProcess2"/>
    <dgm:cxn modelId="{8DF27F49-19FA-4FC8-9E4A-603CC14F9ECF}" type="presParOf" srcId="{CFAAA367-03DF-4AFF-9C5A-646B0286BE93}" destId="{0FD02870-C105-4A69-BE4B-82FD521865D7}" srcOrd="2" destOrd="0" presId="urn:microsoft.com/office/officeart/2005/8/layout/lProcess2"/>
    <dgm:cxn modelId="{AF08A9B2-2C19-4B83-B4E9-65B206A90A9D}" type="presParOf" srcId="{0FD02870-C105-4A69-BE4B-82FD521865D7}" destId="{28E8D94A-7743-4585-A6C5-6860D1643762}" srcOrd="0" destOrd="0" presId="urn:microsoft.com/office/officeart/2005/8/layout/lProcess2"/>
    <dgm:cxn modelId="{5A01C37D-CD5B-4987-A16D-BDB94AEE2C5A}" type="presParOf" srcId="{28E8D94A-7743-4585-A6C5-6860D1643762}" destId="{1021AB7E-1E51-4A1F-AC31-75944D5E5FE8}" srcOrd="0" destOrd="0" presId="urn:microsoft.com/office/officeart/2005/8/layout/lProcess2"/>
    <dgm:cxn modelId="{E4C1D65B-E256-4BE0-A2B3-15B71E4482A7}" type="presParOf" srcId="{28E8D94A-7743-4585-A6C5-6860D1643762}" destId="{35EB4ED4-1015-4750-8ECE-EB3EAA3B1839}" srcOrd="1" destOrd="0" presId="urn:microsoft.com/office/officeart/2005/8/layout/lProcess2"/>
    <dgm:cxn modelId="{EDBC8694-3741-41FB-AE4D-ED1EE14686CF}" type="presParOf" srcId="{28E8D94A-7743-4585-A6C5-6860D1643762}" destId="{0FE05278-3A86-4CDE-ADFE-488472027744}" srcOrd="2" destOrd="0" presId="urn:microsoft.com/office/officeart/2005/8/layout/lProcess2"/>
    <dgm:cxn modelId="{9616EDD4-DB61-4B7B-877B-B659138BDCA8}" type="presParOf" srcId="{28E8D94A-7743-4585-A6C5-6860D1643762}" destId="{13E27988-9656-4348-BEB9-E9F090220F88}" srcOrd="3" destOrd="0" presId="urn:microsoft.com/office/officeart/2005/8/layout/lProcess2"/>
    <dgm:cxn modelId="{D68289B6-34F7-4ADD-B80C-55C1446BED6D}" type="presParOf" srcId="{28E8D94A-7743-4585-A6C5-6860D1643762}" destId="{B40F349C-348C-4053-963F-C55D20EB4599}" srcOrd="4" destOrd="0" presId="urn:microsoft.com/office/officeart/2005/8/layout/l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41727-75D2-42A0-B8E7-31FC3C990055}" type="doc">
      <dgm:prSet loTypeId="urn:microsoft.com/office/officeart/2005/8/layout/StepDownProcess" loCatId="process" qsTypeId="urn:microsoft.com/office/officeart/2005/8/quickstyle/3d4" qsCatId="3D" csTypeId="urn:microsoft.com/office/officeart/2005/8/colors/accent1_2" csCatId="accent1" phldr="1"/>
      <dgm:spPr/>
    </dgm:pt>
    <dgm:pt modelId="{FD836D01-7F08-4050-8111-96832D990E4F}">
      <dgm:prSet phldrT="[Text]"/>
      <dgm:spPr/>
      <dgm:t>
        <a:bodyPr/>
        <a:lstStyle/>
        <a:p>
          <a:r>
            <a:rPr lang="en-US" dirty="0"/>
            <a:t>Rebelled Against God</a:t>
          </a:r>
        </a:p>
      </dgm:t>
    </dgm:pt>
    <dgm:pt modelId="{4156667C-9130-4936-BAF4-35AD6470519B}" type="parTrans" cxnId="{D5A118BB-B39B-447A-B58B-3A85800333D1}">
      <dgm:prSet/>
      <dgm:spPr/>
      <dgm:t>
        <a:bodyPr/>
        <a:lstStyle/>
        <a:p>
          <a:endParaRPr lang="en-US"/>
        </a:p>
      </dgm:t>
    </dgm:pt>
    <dgm:pt modelId="{E1FAAE0C-2109-4834-92BF-21C575BD70C8}" type="sibTrans" cxnId="{D5A118BB-B39B-447A-B58B-3A85800333D1}">
      <dgm:prSet/>
      <dgm:spPr/>
      <dgm:t>
        <a:bodyPr/>
        <a:lstStyle/>
        <a:p>
          <a:endParaRPr lang="en-US"/>
        </a:p>
      </dgm:t>
    </dgm:pt>
    <dgm:pt modelId="{418C77B2-01E7-42BF-8823-B29784F07BF8}">
      <dgm:prSet phldrT="[Text]"/>
      <dgm:spPr/>
      <dgm:t>
        <a:bodyPr/>
        <a:lstStyle/>
        <a:p>
          <a:r>
            <a:rPr lang="en-US" dirty="0"/>
            <a:t>Joined by “1/3 of the stars” (angels)</a:t>
          </a:r>
        </a:p>
      </dgm:t>
    </dgm:pt>
    <dgm:pt modelId="{A158C910-C0D3-4851-8706-B3C898086779}" type="parTrans" cxnId="{D8188EC0-8E5A-4178-AEFF-8200969271C6}">
      <dgm:prSet/>
      <dgm:spPr/>
      <dgm:t>
        <a:bodyPr/>
        <a:lstStyle/>
        <a:p>
          <a:endParaRPr lang="en-US"/>
        </a:p>
      </dgm:t>
    </dgm:pt>
    <dgm:pt modelId="{B82711B8-D968-448E-92B4-5FEAE3D7C408}" type="sibTrans" cxnId="{D8188EC0-8E5A-4178-AEFF-8200969271C6}">
      <dgm:prSet/>
      <dgm:spPr/>
      <dgm:t>
        <a:bodyPr/>
        <a:lstStyle/>
        <a:p>
          <a:endParaRPr lang="en-US"/>
        </a:p>
      </dgm:t>
    </dgm:pt>
    <dgm:pt modelId="{7C352ACC-3F80-4893-9DCA-11E8E9563960}">
      <dgm:prSet phldrT="[Text]"/>
      <dgm:spPr/>
      <dgm:t>
        <a:bodyPr/>
        <a:lstStyle/>
        <a:p>
          <a:r>
            <a:rPr lang="en-US" dirty="0"/>
            <a:t>Exiled to Planet Earth</a:t>
          </a:r>
        </a:p>
      </dgm:t>
    </dgm:pt>
    <dgm:pt modelId="{2C8A0F54-CA7B-4DCC-8D75-1F8179098472}" type="parTrans" cxnId="{C2C2BD37-7467-4127-843B-E0147E7A9FF2}">
      <dgm:prSet/>
      <dgm:spPr/>
      <dgm:t>
        <a:bodyPr/>
        <a:lstStyle/>
        <a:p>
          <a:endParaRPr lang="en-US"/>
        </a:p>
      </dgm:t>
    </dgm:pt>
    <dgm:pt modelId="{BCAD5774-87AE-4A4A-B1A4-ADCE9502B0BD}" type="sibTrans" cxnId="{C2C2BD37-7467-4127-843B-E0147E7A9FF2}">
      <dgm:prSet/>
      <dgm:spPr/>
      <dgm:t>
        <a:bodyPr/>
        <a:lstStyle/>
        <a:p>
          <a:endParaRPr lang="en-US"/>
        </a:p>
      </dgm:t>
    </dgm:pt>
    <dgm:pt modelId="{A6F576E0-CEE3-4CA9-8EF0-D42CFA38D1BB}" type="pres">
      <dgm:prSet presAssocID="{FFE41727-75D2-42A0-B8E7-31FC3C990055}" presName="rootnode" presStyleCnt="0">
        <dgm:presLayoutVars>
          <dgm:chMax/>
          <dgm:chPref/>
          <dgm:dir/>
          <dgm:animLvl val="lvl"/>
        </dgm:presLayoutVars>
      </dgm:prSet>
      <dgm:spPr/>
    </dgm:pt>
    <dgm:pt modelId="{2370C4BD-20B2-4AD3-A60B-B5DA1489362F}" type="pres">
      <dgm:prSet presAssocID="{FD836D01-7F08-4050-8111-96832D990E4F}" presName="composite" presStyleCnt="0"/>
      <dgm:spPr/>
    </dgm:pt>
    <dgm:pt modelId="{0F996789-396C-41CD-9C08-94E78F692F13}" type="pres">
      <dgm:prSet presAssocID="{FD836D01-7F08-4050-8111-96832D990E4F}" presName="bentUpArrow1" presStyleLbl="alignImgPlace1" presStyleIdx="0" presStyleCnt="2"/>
      <dgm:spPr/>
    </dgm:pt>
    <dgm:pt modelId="{61F61BCC-B21C-42FE-9413-38906397159B}" type="pres">
      <dgm:prSet presAssocID="{FD836D01-7F08-4050-8111-96832D990E4F}" presName="ParentText" presStyleLbl="node1" presStyleIdx="0" presStyleCnt="3">
        <dgm:presLayoutVars>
          <dgm:chMax val="1"/>
          <dgm:chPref val="1"/>
          <dgm:bulletEnabled val="1"/>
        </dgm:presLayoutVars>
      </dgm:prSet>
      <dgm:spPr/>
    </dgm:pt>
    <dgm:pt modelId="{BF29A687-92E8-496A-8D00-EE7E658DD008}" type="pres">
      <dgm:prSet presAssocID="{FD836D01-7F08-4050-8111-96832D990E4F}" presName="ChildText" presStyleLbl="revTx" presStyleIdx="0" presStyleCnt="2">
        <dgm:presLayoutVars>
          <dgm:chMax val="0"/>
          <dgm:chPref val="0"/>
          <dgm:bulletEnabled val="1"/>
        </dgm:presLayoutVars>
      </dgm:prSet>
      <dgm:spPr/>
    </dgm:pt>
    <dgm:pt modelId="{D70B6892-45DB-477B-980A-69D3C3AA8A13}" type="pres">
      <dgm:prSet presAssocID="{E1FAAE0C-2109-4834-92BF-21C575BD70C8}" presName="sibTrans" presStyleCnt="0"/>
      <dgm:spPr/>
    </dgm:pt>
    <dgm:pt modelId="{7D1979F3-3031-4006-9F72-86DDDEF4370F}" type="pres">
      <dgm:prSet presAssocID="{418C77B2-01E7-42BF-8823-B29784F07BF8}" presName="composite" presStyleCnt="0"/>
      <dgm:spPr/>
    </dgm:pt>
    <dgm:pt modelId="{84FED716-2952-4A67-B5CF-881F5D40C79E}" type="pres">
      <dgm:prSet presAssocID="{418C77B2-01E7-42BF-8823-B29784F07BF8}" presName="bentUpArrow1" presStyleLbl="alignImgPlace1" presStyleIdx="1" presStyleCnt="2"/>
      <dgm:spPr/>
    </dgm:pt>
    <dgm:pt modelId="{7FCC4E2F-81FB-415D-8D1A-547866878AE8}" type="pres">
      <dgm:prSet presAssocID="{418C77B2-01E7-42BF-8823-B29784F07BF8}" presName="ParentText" presStyleLbl="node1" presStyleIdx="1" presStyleCnt="3">
        <dgm:presLayoutVars>
          <dgm:chMax val="1"/>
          <dgm:chPref val="1"/>
          <dgm:bulletEnabled val="1"/>
        </dgm:presLayoutVars>
      </dgm:prSet>
      <dgm:spPr/>
    </dgm:pt>
    <dgm:pt modelId="{6E4DEBBD-4987-48C4-B853-1E7104CAE379}" type="pres">
      <dgm:prSet presAssocID="{418C77B2-01E7-42BF-8823-B29784F07BF8}" presName="ChildText" presStyleLbl="revTx" presStyleIdx="1" presStyleCnt="2">
        <dgm:presLayoutVars>
          <dgm:chMax val="0"/>
          <dgm:chPref val="0"/>
          <dgm:bulletEnabled val="1"/>
        </dgm:presLayoutVars>
      </dgm:prSet>
      <dgm:spPr/>
    </dgm:pt>
    <dgm:pt modelId="{97322AFD-F176-4731-8BFE-DBE8087DA45E}" type="pres">
      <dgm:prSet presAssocID="{B82711B8-D968-448E-92B4-5FEAE3D7C408}" presName="sibTrans" presStyleCnt="0"/>
      <dgm:spPr/>
    </dgm:pt>
    <dgm:pt modelId="{2D635A6A-D557-417C-822F-3ACD0427014D}" type="pres">
      <dgm:prSet presAssocID="{7C352ACC-3F80-4893-9DCA-11E8E9563960}" presName="composite" presStyleCnt="0"/>
      <dgm:spPr/>
    </dgm:pt>
    <dgm:pt modelId="{CBBCC633-6E21-4F0C-952F-8BC7CC5C933E}" type="pres">
      <dgm:prSet presAssocID="{7C352ACC-3F80-4893-9DCA-11E8E9563960}" presName="ParentText" presStyleLbl="node1" presStyleIdx="2" presStyleCnt="3">
        <dgm:presLayoutVars>
          <dgm:chMax val="1"/>
          <dgm:chPref val="1"/>
          <dgm:bulletEnabled val="1"/>
        </dgm:presLayoutVars>
      </dgm:prSet>
      <dgm:spPr/>
    </dgm:pt>
  </dgm:ptLst>
  <dgm:cxnLst>
    <dgm:cxn modelId="{D5A118BB-B39B-447A-B58B-3A85800333D1}" srcId="{FFE41727-75D2-42A0-B8E7-31FC3C990055}" destId="{FD836D01-7F08-4050-8111-96832D990E4F}" srcOrd="0" destOrd="0" parTransId="{4156667C-9130-4936-BAF4-35AD6470519B}" sibTransId="{E1FAAE0C-2109-4834-92BF-21C575BD70C8}"/>
    <dgm:cxn modelId="{FEE313B6-FDB2-4397-ABE6-D8D0007EB1B1}" type="presOf" srcId="{7C352ACC-3F80-4893-9DCA-11E8E9563960}" destId="{CBBCC633-6E21-4F0C-952F-8BC7CC5C933E}" srcOrd="0" destOrd="0" presId="urn:microsoft.com/office/officeart/2005/8/layout/StepDownProcess"/>
    <dgm:cxn modelId="{05867C1A-BE7B-463D-8067-2FFA64153BB2}" type="presOf" srcId="{FD836D01-7F08-4050-8111-96832D990E4F}" destId="{61F61BCC-B21C-42FE-9413-38906397159B}" srcOrd="0" destOrd="0" presId="urn:microsoft.com/office/officeart/2005/8/layout/StepDownProcess"/>
    <dgm:cxn modelId="{C2C2BD37-7467-4127-843B-E0147E7A9FF2}" srcId="{FFE41727-75D2-42A0-B8E7-31FC3C990055}" destId="{7C352ACC-3F80-4893-9DCA-11E8E9563960}" srcOrd="2" destOrd="0" parTransId="{2C8A0F54-CA7B-4DCC-8D75-1F8179098472}" sibTransId="{BCAD5774-87AE-4A4A-B1A4-ADCE9502B0BD}"/>
    <dgm:cxn modelId="{6CF61208-32E7-42D6-804E-7B1E97F84ABF}" type="presOf" srcId="{418C77B2-01E7-42BF-8823-B29784F07BF8}" destId="{7FCC4E2F-81FB-415D-8D1A-547866878AE8}" srcOrd="0" destOrd="0" presId="urn:microsoft.com/office/officeart/2005/8/layout/StepDownProcess"/>
    <dgm:cxn modelId="{D8188EC0-8E5A-4178-AEFF-8200969271C6}" srcId="{FFE41727-75D2-42A0-B8E7-31FC3C990055}" destId="{418C77B2-01E7-42BF-8823-B29784F07BF8}" srcOrd="1" destOrd="0" parTransId="{A158C910-C0D3-4851-8706-B3C898086779}" sibTransId="{B82711B8-D968-448E-92B4-5FEAE3D7C408}"/>
    <dgm:cxn modelId="{9F1A427F-BD1C-440B-92FE-4EBBC231DD83}" type="presOf" srcId="{FFE41727-75D2-42A0-B8E7-31FC3C990055}" destId="{A6F576E0-CEE3-4CA9-8EF0-D42CFA38D1BB}" srcOrd="0" destOrd="0" presId="urn:microsoft.com/office/officeart/2005/8/layout/StepDownProcess"/>
    <dgm:cxn modelId="{DEE79BCB-2D96-435D-B586-EAEC1A4BD4E0}" type="presParOf" srcId="{A6F576E0-CEE3-4CA9-8EF0-D42CFA38D1BB}" destId="{2370C4BD-20B2-4AD3-A60B-B5DA1489362F}" srcOrd="0" destOrd="0" presId="urn:microsoft.com/office/officeart/2005/8/layout/StepDownProcess"/>
    <dgm:cxn modelId="{8BD85A05-DB81-4A95-9CC3-DF2946BC9918}" type="presParOf" srcId="{2370C4BD-20B2-4AD3-A60B-B5DA1489362F}" destId="{0F996789-396C-41CD-9C08-94E78F692F13}" srcOrd="0" destOrd="0" presId="urn:microsoft.com/office/officeart/2005/8/layout/StepDownProcess"/>
    <dgm:cxn modelId="{27BC819D-F021-4B07-A689-0CF85535A507}" type="presParOf" srcId="{2370C4BD-20B2-4AD3-A60B-B5DA1489362F}" destId="{61F61BCC-B21C-42FE-9413-38906397159B}" srcOrd="1" destOrd="0" presId="urn:microsoft.com/office/officeart/2005/8/layout/StepDownProcess"/>
    <dgm:cxn modelId="{71C4A652-B23D-4402-BC26-AB3C4CC0C8EC}" type="presParOf" srcId="{2370C4BD-20B2-4AD3-A60B-B5DA1489362F}" destId="{BF29A687-92E8-496A-8D00-EE7E658DD008}" srcOrd="2" destOrd="0" presId="urn:microsoft.com/office/officeart/2005/8/layout/StepDownProcess"/>
    <dgm:cxn modelId="{24EA682D-F0DD-49BF-8D18-6E10128AA1B2}" type="presParOf" srcId="{A6F576E0-CEE3-4CA9-8EF0-D42CFA38D1BB}" destId="{D70B6892-45DB-477B-980A-69D3C3AA8A13}" srcOrd="1" destOrd="0" presId="urn:microsoft.com/office/officeart/2005/8/layout/StepDownProcess"/>
    <dgm:cxn modelId="{7B66D1EF-1CFC-4573-81C0-53397EF95EC0}" type="presParOf" srcId="{A6F576E0-CEE3-4CA9-8EF0-D42CFA38D1BB}" destId="{7D1979F3-3031-4006-9F72-86DDDEF4370F}" srcOrd="2" destOrd="0" presId="urn:microsoft.com/office/officeart/2005/8/layout/StepDownProcess"/>
    <dgm:cxn modelId="{5D65D7C1-0825-4413-987D-DDA412F2306D}" type="presParOf" srcId="{7D1979F3-3031-4006-9F72-86DDDEF4370F}" destId="{84FED716-2952-4A67-B5CF-881F5D40C79E}" srcOrd="0" destOrd="0" presId="urn:microsoft.com/office/officeart/2005/8/layout/StepDownProcess"/>
    <dgm:cxn modelId="{C69F3564-5482-462C-BDD7-08E4E811D4E5}" type="presParOf" srcId="{7D1979F3-3031-4006-9F72-86DDDEF4370F}" destId="{7FCC4E2F-81FB-415D-8D1A-547866878AE8}" srcOrd="1" destOrd="0" presId="urn:microsoft.com/office/officeart/2005/8/layout/StepDownProcess"/>
    <dgm:cxn modelId="{84571396-3F42-43C1-BC23-199F53D603EA}" type="presParOf" srcId="{7D1979F3-3031-4006-9F72-86DDDEF4370F}" destId="{6E4DEBBD-4987-48C4-B853-1E7104CAE379}" srcOrd="2" destOrd="0" presId="urn:microsoft.com/office/officeart/2005/8/layout/StepDownProcess"/>
    <dgm:cxn modelId="{7F34A588-AF2E-4F47-9103-164E72D36CAA}" type="presParOf" srcId="{A6F576E0-CEE3-4CA9-8EF0-D42CFA38D1BB}" destId="{97322AFD-F176-4731-8BFE-DBE8087DA45E}" srcOrd="3" destOrd="0" presId="urn:microsoft.com/office/officeart/2005/8/layout/StepDownProcess"/>
    <dgm:cxn modelId="{84124093-D131-4F4B-AE67-370EF8F0EE3F}" type="presParOf" srcId="{A6F576E0-CEE3-4CA9-8EF0-D42CFA38D1BB}" destId="{2D635A6A-D557-417C-822F-3ACD0427014D}" srcOrd="4" destOrd="0" presId="urn:microsoft.com/office/officeart/2005/8/layout/StepDownProcess"/>
    <dgm:cxn modelId="{432A5A0D-801F-4383-A5B8-8A7F49D7B7DE}" type="presParOf" srcId="{2D635A6A-D557-417C-822F-3ACD0427014D}" destId="{CBBCC633-6E21-4F0C-952F-8BC7CC5C933E}"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0E3306-F2AF-4804-8BD7-EC0D26558A08}"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A4731840-7B98-49BE-AFB9-A3B0B953B2BE}">
      <dgm:prSet phldrT="[Text]"/>
      <dgm:spPr/>
      <dgm:t>
        <a:bodyPr/>
        <a:lstStyle/>
        <a:p>
          <a:r>
            <a:rPr lang="en-US" dirty="0"/>
            <a:t>Weapons of Mass Destruction</a:t>
          </a:r>
        </a:p>
      </dgm:t>
    </dgm:pt>
    <dgm:pt modelId="{A17752ED-FE52-4B06-8AA1-4A3FBDA6D1D7}" type="parTrans" cxnId="{3A4C3CCE-3E43-4956-94F6-6F00D46B25E5}">
      <dgm:prSet/>
      <dgm:spPr/>
      <dgm:t>
        <a:bodyPr/>
        <a:lstStyle/>
        <a:p>
          <a:endParaRPr lang="en-US"/>
        </a:p>
      </dgm:t>
    </dgm:pt>
    <dgm:pt modelId="{22F0B293-D861-4EB0-85ED-6CAA281279F4}" type="sibTrans" cxnId="{3A4C3CCE-3E43-4956-94F6-6F00D46B25E5}">
      <dgm:prSet/>
      <dgm:spPr/>
      <dgm:t>
        <a:bodyPr/>
        <a:lstStyle/>
        <a:p>
          <a:endParaRPr lang="en-US"/>
        </a:p>
      </dgm:t>
    </dgm:pt>
    <dgm:pt modelId="{1EE6D287-4324-41C4-A780-A3089CCCC15B}">
      <dgm:prSet phldrT="[Text]"/>
      <dgm:spPr/>
      <dgm:t>
        <a:bodyPr/>
        <a:lstStyle/>
        <a:p>
          <a:r>
            <a:rPr lang="en-US" dirty="0"/>
            <a:t>Deceit</a:t>
          </a:r>
        </a:p>
      </dgm:t>
    </dgm:pt>
    <dgm:pt modelId="{71D7AEFC-3222-4AC9-81CA-E77255581D9F}" type="parTrans" cxnId="{1E2A4F0A-4B0D-4729-A1C4-F96B3B1EE145}">
      <dgm:prSet/>
      <dgm:spPr/>
      <dgm:t>
        <a:bodyPr/>
        <a:lstStyle/>
        <a:p>
          <a:endParaRPr lang="en-US"/>
        </a:p>
      </dgm:t>
    </dgm:pt>
    <dgm:pt modelId="{D8ABE5C6-6847-42F3-AA7E-B1B78BBB9C02}" type="sibTrans" cxnId="{1E2A4F0A-4B0D-4729-A1C4-F96B3B1EE145}">
      <dgm:prSet/>
      <dgm:spPr/>
      <dgm:t>
        <a:bodyPr/>
        <a:lstStyle/>
        <a:p>
          <a:endParaRPr lang="en-US"/>
        </a:p>
      </dgm:t>
    </dgm:pt>
    <dgm:pt modelId="{C90C8680-7F6B-44CD-9960-02826B0F1692}">
      <dgm:prSet phldrT="[Text]">
        <dgm:style>
          <a:lnRef idx="2">
            <a:schemeClr val="accent6"/>
          </a:lnRef>
          <a:fillRef idx="1">
            <a:schemeClr val="lt1"/>
          </a:fillRef>
          <a:effectRef idx="0">
            <a:schemeClr val="accent6"/>
          </a:effectRef>
          <a:fontRef idx="minor">
            <a:schemeClr val="dk1"/>
          </a:fontRef>
        </dgm:style>
      </dgm:prSet>
      <dgm:spPr>
        <a:noFill/>
        <a:ln>
          <a:noFill/>
        </a:ln>
      </dgm:spPr>
      <dgm:t>
        <a:bodyPr/>
        <a:lstStyle/>
        <a:p>
          <a:r>
            <a:rPr lang="en-US" dirty="0">
              <a:noFill/>
            </a:rPr>
            <a:t>Accusation</a:t>
          </a:r>
        </a:p>
      </dgm:t>
    </dgm:pt>
    <dgm:pt modelId="{1DDF371F-F5D8-4CA5-AF73-7A6C76379B59}" type="parTrans" cxnId="{75593CA8-2276-4DB8-BF63-9E6E8603B681}">
      <dgm:prSet/>
      <dgm:spPr/>
      <dgm:t>
        <a:bodyPr/>
        <a:lstStyle/>
        <a:p>
          <a:endParaRPr lang="en-US"/>
        </a:p>
      </dgm:t>
    </dgm:pt>
    <dgm:pt modelId="{AACF8335-2BFC-43BA-B4EF-0B47EF2975E1}" type="sibTrans" cxnId="{75593CA8-2276-4DB8-BF63-9E6E8603B681}">
      <dgm:prSet/>
      <dgm:spPr/>
      <dgm:t>
        <a:bodyPr/>
        <a:lstStyle/>
        <a:p>
          <a:endParaRPr lang="en-US"/>
        </a:p>
      </dgm:t>
    </dgm:pt>
    <dgm:pt modelId="{F600E2AC-407F-43CD-8B86-58DC790EE043}" type="pres">
      <dgm:prSet presAssocID="{4B0E3306-F2AF-4804-8BD7-EC0D26558A08}" presName="theList" presStyleCnt="0">
        <dgm:presLayoutVars>
          <dgm:dir/>
          <dgm:animLvl val="lvl"/>
          <dgm:resizeHandles val="exact"/>
        </dgm:presLayoutVars>
      </dgm:prSet>
      <dgm:spPr/>
    </dgm:pt>
    <dgm:pt modelId="{0598713F-F6BD-49E1-90AC-680500B09975}" type="pres">
      <dgm:prSet presAssocID="{A4731840-7B98-49BE-AFB9-A3B0B953B2BE}" presName="compNode" presStyleCnt="0"/>
      <dgm:spPr/>
    </dgm:pt>
    <dgm:pt modelId="{6321830C-6314-4FEE-B251-91D2851BF4F2}" type="pres">
      <dgm:prSet presAssocID="{A4731840-7B98-49BE-AFB9-A3B0B953B2BE}" presName="aNode" presStyleLbl="bgShp" presStyleIdx="0" presStyleCnt="1" custLinFactNeighborX="33399" custLinFactNeighborY="6611"/>
      <dgm:spPr/>
    </dgm:pt>
    <dgm:pt modelId="{F3430627-18EF-41AE-BE97-D66DDB8CF608}" type="pres">
      <dgm:prSet presAssocID="{A4731840-7B98-49BE-AFB9-A3B0B953B2BE}" presName="textNode" presStyleLbl="bgShp" presStyleIdx="0" presStyleCnt="1"/>
      <dgm:spPr/>
    </dgm:pt>
    <dgm:pt modelId="{E576829D-9439-4157-8068-9CB74B3C0B09}" type="pres">
      <dgm:prSet presAssocID="{A4731840-7B98-49BE-AFB9-A3B0B953B2BE}" presName="compChildNode" presStyleCnt="0"/>
      <dgm:spPr/>
    </dgm:pt>
    <dgm:pt modelId="{B5E17261-180B-4738-867D-69354CE26C1B}" type="pres">
      <dgm:prSet presAssocID="{A4731840-7B98-49BE-AFB9-A3B0B953B2BE}" presName="theInnerList" presStyleCnt="0"/>
      <dgm:spPr/>
    </dgm:pt>
    <dgm:pt modelId="{150DC77E-87D7-4745-9162-BF9D24A343C6}" type="pres">
      <dgm:prSet presAssocID="{1EE6D287-4324-41C4-A780-A3089CCCC15B}" presName="childNode" presStyleLbl="node1" presStyleIdx="0" presStyleCnt="2">
        <dgm:presLayoutVars>
          <dgm:bulletEnabled val="1"/>
        </dgm:presLayoutVars>
      </dgm:prSet>
      <dgm:spPr/>
    </dgm:pt>
    <dgm:pt modelId="{16D5C49C-C83B-408B-9D94-D7F4DBAE84B0}" type="pres">
      <dgm:prSet presAssocID="{1EE6D287-4324-41C4-A780-A3089CCCC15B}" presName="aSpace2" presStyleCnt="0"/>
      <dgm:spPr/>
    </dgm:pt>
    <dgm:pt modelId="{9319C6EB-F0D7-4A8A-9D42-3B43E838CA30}" type="pres">
      <dgm:prSet presAssocID="{C90C8680-7F6B-44CD-9960-02826B0F1692}" presName="childNode" presStyleLbl="node1" presStyleIdx="1" presStyleCnt="2">
        <dgm:presLayoutVars>
          <dgm:bulletEnabled val="1"/>
        </dgm:presLayoutVars>
      </dgm:prSet>
      <dgm:spPr/>
    </dgm:pt>
  </dgm:ptLst>
  <dgm:cxnLst>
    <dgm:cxn modelId="{75593CA8-2276-4DB8-BF63-9E6E8603B681}" srcId="{A4731840-7B98-49BE-AFB9-A3B0B953B2BE}" destId="{C90C8680-7F6B-44CD-9960-02826B0F1692}" srcOrd="1" destOrd="0" parTransId="{1DDF371F-F5D8-4CA5-AF73-7A6C76379B59}" sibTransId="{AACF8335-2BFC-43BA-B4EF-0B47EF2975E1}"/>
    <dgm:cxn modelId="{36839133-2720-4376-A207-E4FDCDD6B7B2}" type="presOf" srcId="{1EE6D287-4324-41C4-A780-A3089CCCC15B}" destId="{150DC77E-87D7-4745-9162-BF9D24A343C6}" srcOrd="0" destOrd="0" presId="urn:microsoft.com/office/officeart/2005/8/layout/lProcess2"/>
    <dgm:cxn modelId="{75BD7597-9315-4CC3-B1C9-DD7C9E95FDD1}" type="presOf" srcId="{C90C8680-7F6B-44CD-9960-02826B0F1692}" destId="{9319C6EB-F0D7-4A8A-9D42-3B43E838CA30}" srcOrd="0" destOrd="0" presId="urn:microsoft.com/office/officeart/2005/8/layout/lProcess2"/>
    <dgm:cxn modelId="{C99EFEC0-8C38-4BD4-AE66-91EB417C4D2A}" type="presOf" srcId="{4B0E3306-F2AF-4804-8BD7-EC0D26558A08}" destId="{F600E2AC-407F-43CD-8B86-58DC790EE043}" srcOrd="0" destOrd="0" presId="urn:microsoft.com/office/officeart/2005/8/layout/lProcess2"/>
    <dgm:cxn modelId="{99395E38-7881-4784-93C2-160530072A92}" type="presOf" srcId="{A4731840-7B98-49BE-AFB9-A3B0B953B2BE}" destId="{6321830C-6314-4FEE-B251-91D2851BF4F2}" srcOrd="0" destOrd="0" presId="urn:microsoft.com/office/officeart/2005/8/layout/lProcess2"/>
    <dgm:cxn modelId="{724844D5-1AD4-4A08-B401-B746F0A3AAA6}" type="presOf" srcId="{A4731840-7B98-49BE-AFB9-A3B0B953B2BE}" destId="{F3430627-18EF-41AE-BE97-D66DDB8CF608}" srcOrd="1" destOrd="0" presId="urn:microsoft.com/office/officeart/2005/8/layout/lProcess2"/>
    <dgm:cxn modelId="{1E2A4F0A-4B0D-4729-A1C4-F96B3B1EE145}" srcId="{A4731840-7B98-49BE-AFB9-A3B0B953B2BE}" destId="{1EE6D287-4324-41C4-A780-A3089CCCC15B}" srcOrd="0" destOrd="0" parTransId="{71D7AEFC-3222-4AC9-81CA-E77255581D9F}" sibTransId="{D8ABE5C6-6847-42F3-AA7E-B1B78BBB9C02}"/>
    <dgm:cxn modelId="{3A4C3CCE-3E43-4956-94F6-6F00D46B25E5}" srcId="{4B0E3306-F2AF-4804-8BD7-EC0D26558A08}" destId="{A4731840-7B98-49BE-AFB9-A3B0B953B2BE}" srcOrd="0" destOrd="0" parTransId="{A17752ED-FE52-4B06-8AA1-4A3FBDA6D1D7}" sibTransId="{22F0B293-D861-4EB0-85ED-6CAA281279F4}"/>
    <dgm:cxn modelId="{E2A65130-F8AA-44B2-99FD-38D8CE0301CF}" type="presParOf" srcId="{F600E2AC-407F-43CD-8B86-58DC790EE043}" destId="{0598713F-F6BD-49E1-90AC-680500B09975}" srcOrd="0" destOrd="0" presId="urn:microsoft.com/office/officeart/2005/8/layout/lProcess2"/>
    <dgm:cxn modelId="{E4C162D3-0A76-4067-B450-671583A0DD15}" type="presParOf" srcId="{0598713F-F6BD-49E1-90AC-680500B09975}" destId="{6321830C-6314-4FEE-B251-91D2851BF4F2}" srcOrd="0" destOrd="0" presId="urn:microsoft.com/office/officeart/2005/8/layout/lProcess2"/>
    <dgm:cxn modelId="{48C9A6B2-68CD-4A42-9F69-4C7286AAFCB8}" type="presParOf" srcId="{0598713F-F6BD-49E1-90AC-680500B09975}" destId="{F3430627-18EF-41AE-BE97-D66DDB8CF608}" srcOrd="1" destOrd="0" presId="urn:microsoft.com/office/officeart/2005/8/layout/lProcess2"/>
    <dgm:cxn modelId="{2E2F0182-4A6A-439A-A424-540F38D5C2AC}" type="presParOf" srcId="{0598713F-F6BD-49E1-90AC-680500B09975}" destId="{E576829D-9439-4157-8068-9CB74B3C0B09}" srcOrd="2" destOrd="0" presId="urn:microsoft.com/office/officeart/2005/8/layout/lProcess2"/>
    <dgm:cxn modelId="{B0F87F60-9652-4A53-8E20-5584DB891129}" type="presParOf" srcId="{E576829D-9439-4157-8068-9CB74B3C0B09}" destId="{B5E17261-180B-4738-867D-69354CE26C1B}" srcOrd="0" destOrd="0" presId="urn:microsoft.com/office/officeart/2005/8/layout/lProcess2"/>
    <dgm:cxn modelId="{C8127E9E-280E-4412-82D2-0F3CE84213C1}" type="presParOf" srcId="{B5E17261-180B-4738-867D-69354CE26C1B}" destId="{150DC77E-87D7-4745-9162-BF9D24A343C6}" srcOrd="0" destOrd="0" presId="urn:microsoft.com/office/officeart/2005/8/layout/lProcess2"/>
    <dgm:cxn modelId="{2CF43B50-B4E6-42BB-8A8C-9022006829EA}" type="presParOf" srcId="{B5E17261-180B-4738-867D-69354CE26C1B}" destId="{16D5C49C-C83B-408B-9D94-D7F4DBAE84B0}" srcOrd="1" destOrd="0" presId="urn:microsoft.com/office/officeart/2005/8/layout/lProcess2"/>
    <dgm:cxn modelId="{1DB05C73-E769-46F9-9E54-B66304196521}" type="presParOf" srcId="{B5E17261-180B-4738-867D-69354CE26C1B}" destId="{9319C6EB-F0D7-4A8A-9D42-3B43E838CA30}"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0E3306-F2AF-4804-8BD7-EC0D26558A08}"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A4731840-7B98-49BE-AFB9-A3B0B953B2BE}">
      <dgm:prSet phldrT="[Text]"/>
      <dgm:spPr/>
      <dgm:t>
        <a:bodyPr/>
        <a:lstStyle/>
        <a:p>
          <a:r>
            <a:rPr lang="en-US" dirty="0"/>
            <a:t>Weapons of Mass Destruction</a:t>
          </a:r>
        </a:p>
      </dgm:t>
    </dgm:pt>
    <dgm:pt modelId="{A17752ED-FE52-4B06-8AA1-4A3FBDA6D1D7}" type="parTrans" cxnId="{3A4C3CCE-3E43-4956-94F6-6F00D46B25E5}">
      <dgm:prSet/>
      <dgm:spPr/>
      <dgm:t>
        <a:bodyPr/>
        <a:lstStyle/>
        <a:p>
          <a:endParaRPr lang="en-US"/>
        </a:p>
      </dgm:t>
    </dgm:pt>
    <dgm:pt modelId="{22F0B293-D861-4EB0-85ED-6CAA281279F4}" type="sibTrans" cxnId="{3A4C3CCE-3E43-4956-94F6-6F00D46B25E5}">
      <dgm:prSet/>
      <dgm:spPr/>
      <dgm:t>
        <a:bodyPr/>
        <a:lstStyle/>
        <a:p>
          <a:endParaRPr lang="en-US"/>
        </a:p>
      </dgm:t>
    </dgm:pt>
    <dgm:pt modelId="{1EE6D287-4324-41C4-A780-A3089CCCC15B}">
      <dgm:prSet phldrT="[Text]"/>
      <dgm:spPr/>
      <dgm:t>
        <a:bodyPr/>
        <a:lstStyle/>
        <a:p>
          <a:r>
            <a:rPr lang="en-US" dirty="0"/>
            <a:t>Deceit</a:t>
          </a:r>
        </a:p>
      </dgm:t>
    </dgm:pt>
    <dgm:pt modelId="{71D7AEFC-3222-4AC9-81CA-E77255581D9F}" type="parTrans" cxnId="{1E2A4F0A-4B0D-4729-A1C4-F96B3B1EE145}">
      <dgm:prSet/>
      <dgm:spPr/>
      <dgm:t>
        <a:bodyPr/>
        <a:lstStyle/>
        <a:p>
          <a:endParaRPr lang="en-US"/>
        </a:p>
      </dgm:t>
    </dgm:pt>
    <dgm:pt modelId="{D8ABE5C6-6847-42F3-AA7E-B1B78BBB9C02}" type="sibTrans" cxnId="{1E2A4F0A-4B0D-4729-A1C4-F96B3B1EE145}">
      <dgm:prSet/>
      <dgm:spPr/>
      <dgm:t>
        <a:bodyPr/>
        <a:lstStyle/>
        <a:p>
          <a:endParaRPr lang="en-US"/>
        </a:p>
      </dgm:t>
    </dgm:pt>
    <dgm:pt modelId="{C90C8680-7F6B-44CD-9960-02826B0F1692}">
      <dgm:prSet phldrT="[Text]"/>
      <dgm:spPr/>
      <dgm:t>
        <a:bodyPr/>
        <a:lstStyle/>
        <a:p>
          <a:r>
            <a:rPr lang="en-US" dirty="0"/>
            <a:t>Accusation</a:t>
          </a:r>
        </a:p>
      </dgm:t>
    </dgm:pt>
    <dgm:pt modelId="{1DDF371F-F5D8-4CA5-AF73-7A6C76379B59}" type="parTrans" cxnId="{75593CA8-2276-4DB8-BF63-9E6E8603B681}">
      <dgm:prSet/>
      <dgm:spPr/>
      <dgm:t>
        <a:bodyPr/>
        <a:lstStyle/>
        <a:p>
          <a:endParaRPr lang="en-US"/>
        </a:p>
      </dgm:t>
    </dgm:pt>
    <dgm:pt modelId="{AACF8335-2BFC-43BA-B4EF-0B47EF2975E1}" type="sibTrans" cxnId="{75593CA8-2276-4DB8-BF63-9E6E8603B681}">
      <dgm:prSet/>
      <dgm:spPr/>
      <dgm:t>
        <a:bodyPr/>
        <a:lstStyle/>
        <a:p>
          <a:endParaRPr lang="en-US"/>
        </a:p>
      </dgm:t>
    </dgm:pt>
    <dgm:pt modelId="{F600E2AC-407F-43CD-8B86-58DC790EE043}" type="pres">
      <dgm:prSet presAssocID="{4B0E3306-F2AF-4804-8BD7-EC0D26558A08}" presName="theList" presStyleCnt="0">
        <dgm:presLayoutVars>
          <dgm:dir/>
          <dgm:animLvl val="lvl"/>
          <dgm:resizeHandles val="exact"/>
        </dgm:presLayoutVars>
      </dgm:prSet>
      <dgm:spPr/>
    </dgm:pt>
    <dgm:pt modelId="{0598713F-F6BD-49E1-90AC-680500B09975}" type="pres">
      <dgm:prSet presAssocID="{A4731840-7B98-49BE-AFB9-A3B0B953B2BE}" presName="compNode" presStyleCnt="0"/>
      <dgm:spPr/>
    </dgm:pt>
    <dgm:pt modelId="{6321830C-6314-4FEE-B251-91D2851BF4F2}" type="pres">
      <dgm:prSet presAssocID="{A4731840-7B98-49BE-AFB9-A3B0B953B2BE}" presName="aNode" presStyleLbl="bgShp" presStyleIdx="0" presStyleCnt="1" custLinFactNeighborX="33399" custLinFactNeighborY="6611"/>
      <dgm:spPr/>
    </dgm:pt>
    <dgm:pt modelId="{F3430627-18EF-41AE-BE97-D66DDB8CF608}" type="pres">
      <dgm:prSet presAssocID="{A4731840-7B98-49BE-AFB9-A3B0B953B2BE}" presName="textNode" presStyleLbl="bgShp" presStyleIdx="0" presStyleCnt="1"/>
      <dgm:spPr/>
    </dgm:pt>
    <dgm:pt modelId="{E576829D-9439-4157-8068-9CB74B3C0B09}" type="pres">
      <dgm:prSet presAssocID="{A4731840-7B98-49BE-AFB9-A3B0B953B2BE}" presName="compChildNode" presStyleCnt="0"/>
      <dgm:spPr/>
    </dgm:pt>
    <dgm:pt modelId="{B5E17261-180B-4738-867D-69354CE26C1B}" type="pres">
      <dgm:prSet presAssocID="{A4731840-7B98-49BE-AFB9-A3B0B953B2BE}" presName="theInnerList" presStyleCnt="0"/>
      <dgm:spPr/>
    </dgm:pt>
    <dgm:pt modelId="{150DC77E-87D7-4745-9162-BF9D24A343C6}" type="pres">
      <dgm:prSet presAssocID="{1EE6D287-4324-41C4-A780-A3089CCCC15B}" presName="childNode" presStyleLbl="node1" presStyleIdx="0" presStyleCnt="2">
        <dgm:presLayoutVars>
          <dgm:bulletEnabled val="1"/>
        </dgm:presLayoutVars>
      </dgm:prSet>
      <dgm:spPr/>
    </dgm:pt>
    <dgm:pt modelId="{16D5C49C-C83B-408B-9D94-D7F4DBAE84B0}" type="pres">
      <dgm:prSet presAssocID="{1EE6D287-4324-41C4-A780-A3089CCCC15B}" presName="aSpace2" presStyleCnt="0"/>
      <dgm:spPr/>
    </dgm:pt>
    <dgm:pt modelId="{9319C6EB-F0D7-4A8A-9D42-3B43E838CA30}" type="pres">
      <dgm:prSet presAssocID="{C90C8680-7F6B-44CD-9960-02826B0F1692}" presName="childNode" presStyleLbl="node1" presStyleIdx="1" presStyleCnt="2">
        <dgm:presLayoutVars>
          <dgm:bulletEnabled val="1"/>
        </dgm:presLayoutVars>
      </dgm:prSet>
      <dgm:spPr/>
    </dgm:pt>
  </dgm:ptLst>
  <dgm:cxnLst>
    <dgm:cxn modelId="{3A4C3CCE-3E43-4956-94F6-6F00D46B25E5}" srcId="{4B0E3306-F2AF-4804-8BD7-EC0D26558A08}" destId="{A4731840-7B98-49BE-AFB9-A3B0B953B2BE}" srcOrd="0" destOrd="0" parTransId="{A17752ED-FE52-4B06-8AA1-4A3FBDA6D1D7}" sibTransId="{22F0B293-D861-4EB0-85ED-6CAA281279F4}"/>
    <dgm:cxn modelId="{724844D5-1AD4-4A08-B401-B746F0A3AAA6}" type="presOf" srcId="{A4731840-7B98-49BE-AFB9-A3B0B953B2BE}" destId="{F3430627-18EF-41AE-BE97-D66DDB8CF608}" srcOrd="1" destOrd="0" presId="urn:microsoft.com/office/officeart/2005/8/layout/lProcess2"/>
    <dgm:cxn modelId="{99395E38-7881-4784-93C2-160530072A92}" type="presOf" srcId="{A4731840-7B98-49BE-AFB9-A3B0B953B2BE}" destId="{6321830C-6314-4FEE-B251-91D2851BF4F2}" srcOrd="0" destOrd="0" presId="urn:microsoft.com/office/officeart/2005/8/layout/lProcess2"/>
    <dgm:cxn modelId="{1E2A4F0A-4B0D-4729-A1C4-F96B3B1EE145}" srcId="{A4731840-7B98-49BE-AFB9-A3B0B953B2BE}" destId="{1EE6D287-4324-41C4-A780-A3089CCCC15B}" srcOrd="0" destOrd="0" parTransId="{71D7AEFC-3222-4AC9-81CA-E77255581D9F}" sibTransId="{D8ABE5C6-6847-42F3-AA7E-B1B78BBB9C02}"/>
    <dgm:cxn modelId="{75BD7597-9315-4CC3-B1C9-DD7C9E95FDD1}" type="presOf" srcId="{C90C8680-7F6B-44CD-9960-02826B0F1692}" destId="{9319C6EB-F0D7-4A8A-9D42-3B43E838CA30}" srcOrd="0" destOrd="0" presId="urn:microsoft.com/office/officeart/2005/8/layout/lProcess2"/>
    <dgm:cxn modelId="{C99EFEC0-8C38-4BD4-AE66-91EB417C4D2A}" type="presOf" srcId="{4B0E3306-F2AF-4804-8BD7-EC0D26558A08}" destId="{F600E2AC-407F-43CD-8B86-58DC790EE043}" srcOrd="0" destOrd="0" presId="urn:microsoft.com/office/officeart/2005/8/layout/lProcess2"/>
    <dgm:cxn modelId="{75593CA8-2276-4DB8-BF63-9E6E8603B681}" srcId="{A4731840-7B98-49BE-AFB9-A3B0B953B2BE}" destId="{C90C8680-7F6B-44CD-9960-02826B0F1692}" srcOrd="1" destOrd="0" parTransId="{1DDF371F-F5D8-4CA5-AF73-7A6C76379B59}" sibTransId="{AACF8335-2BFC-43BA-B4EF-0B47EF2975E1}"/>
    <dgm:cxn modelId="{36839133-2720-4376-A207-E4FDCDD6B7B2}" type="presOf" srcId="{1EE6D287-4324-41C4-A780-A3089CCCC15B}" destId="{150DC77E-87D7-4745-9162-BF9D24A343C6}" srcOrd="0" destOrd="0" presId="urn:microsoft.com/office/officeart/2005/8/layout/lProcess2"/>
    <dgm:cxn modelId="{E2A65130-F8AA-44B2-99FD-38D8CE0301CF}" type="presParOf" srcId="{F600E2AC-407F-43CD-8B86-58DC790EE043}" destId="{0598713F-F6BD-49E1-90AC-680500B09975}" srcOrd="0" destOrd="0" presId="urn:microsoft.com/office/officeart/2005/8/layout/lProcess2"/>
    <dgm:cxn modelId="{E4C162D3-0A76-4067-B450-671583A0DD15}" type="presParOf" srcId="{0598713F-F6BD-49E1-90AC-680500B09975}" destId="{6321830C-6314-4FEE-B251-91D2851BF4F2}" srcOrd="0" destOrd="0" presId="urn:microsoft.com/office/officeart/2005/8/layout/lProcess2"/>
    <dgm:cxn modelId="{48C9A6B2-68CD-4A42-9F69-4C7286AAFCB8}" type="presParOf" srcId="{0598713F-F6BD-49E1-90AC-680500B09975}" destId="{F3430627-18EF-41AE-BE97-D66DDB8CF608}" srcOrd="1" destOrd="0" presId="urn:microsoft.com/office/officeart/2005/8/layout/lProcess2"/>
    <dgm:cxn modelId="{2E2F0182-4A6A-439A-A424-540F38D5C2AC}" type="presParOf" srcId="{0598713F-F6BD-49E1-90AC-680500B09975}" destId="{E576829D-9439-4157-8068-9CB74B3C0B09}" srcOrd="2" destOrd="0" presId="urn:microsoft.com/office/officeart/2005/8/layout/lProcess2"/>
    <dgm:cxn modelId="{B0F87F60-9652-4A53-8E20-5584DB891129}" type="presParOf" srcId="{E576829D-9439-4157-8068-9CB74B3C0B09}" destId="{B5E17261-180B-4738-867D-69354CE26C1B}" srcOrd="0" destOrd="0" presId="urn:microsoft.com/office/officeart/2005/8/layout/lProcess2"/>
    <dgm:cxn modelId="{C8127E9E-280E-4412-82D2-0F3CE84213C1}" type="presParOf" srcId="{B5E17261-180B-4738-867D-69354CE26C1B}" destId="{150DC77E-87D7-4745-9162-BF9D24A343C6}" srcOrd="0" destOrd="0" presId="urn:microsoft.com/office/officeart/2005/8/layout/lProcess2"/>
    <dgm:cxn modelId="{2CF43B50-B4E6-42BB-8A8C-9022006829EA}" type="presParOf" srcId="{B5E17261-180B-4738-867D-69354CE26C1B}" destId="{16D5C49C-C83B-408B-9D94-D7F4DBAE84B0}" srcOrd="1" destOrd="0" presId="urn:microsoft.com/office/officeart/2005/8/layout/lProcess2"/>
    <dgm:cxn modelId="{1DB05C73-E769-46F9-9E54-B66304196521}" type="presParOf" srcId="{B5E17261-180B-4738-867D-69354CE26C1B}" destId="{9319C6EB-F0D7-4A8A-9D42-3B43E838CA30}"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0E3306-F2AF-4804-8BD7-EC0D26558A08}" type="doc">
      <dgm:prSet loTypeId="urn:microsoft.com/office/officeart/2005/8/layout/lProcess2" loCatId="list" qsTypeId="urn:microsoft.com/office/officeart/2005/8/quickstyle/3d1" qsCatId="3D" csTypeId="urn:microsoft.com/office/officeart/2005/8/colors/accent4_2" csCatId="accent4" phldr="1"/>
      <dgm:spPr/>
      <dgm:t>
        <a:bodyPr/>
        <a:lstStyle/>
        <a:p>
          <a:endParaRPr lang="en-US"/>
        </a:p>
      </dgm:t>
    </dgm:pt>
    <dgm:pt modelId="{A4731840-7B98-49BE-AFB9-A3B0B953B2BE}">
      <dgm:prSet phldrT="[Text]"/>
      <dgm:spPr/>
      <dgm:t>
        <a:bodyPr/>
        <a:lstStyle/>
        <a:p>
          <a:r>
            <a:rPr lang="en-US" dirty="0"/>
            <a:t>Defenses</a:t>
          </a:r>
        </a:p>
      </dgm:t>
    </dgm:pt>
    <dgm:pt modelId="{A17752ED-FE52-4B06-8AA1-4A3FBDA6D1D7}" type="parTrans" cxnId="{3A4C3CCE-3E43-4956-94F6-6F00D46B25E5}">
      <dgm:prSet/>
      <dgm:spPr/>
      <dgm:t>
        <a:bodyPr/>
        <a:lstStyle/>
        <a:p>
          <a:endParaRPr lang="en-US"/>
        </a:p>
      </dgm:t>
    </dgm:pt>
    <dgm:pt modelId="{22F0B293-D861-4EB0-85ED-6CAA281279F4}" type="sibTrans" cxnId="{3A4C3CCE-3E43-4956-94F6-6F00D46B25E5}">
      <dgm:prSet/>
      <dgm:spPr/>
      <dgm:t>
        <a:bodyPr/>
        <a:lstStyle/>
        <a:p>
          <a:endParaRPr lang="en-US"/>
        </a:p>
      </dgm:t>
    </dgm:pt>
    <dgm:pt modelId="{1EE6D287-4324-41C4-A780-A3089CCCC15B}">
      <dgm:prSet phldrT="[Text]"/>
      <dgm:spPr/>
      <dgm:t>
        <a:bodyPr/>
        <a:lstStyle/>
        <a:p>
          <a:r>
            <a:rPr lang="en-US" dirty="0"/>
            <a:t>The Love From the Messiah</a:t>
          </a:r>
        </a:p>
      </dgm:t>
    </dgm:pt>
    <dgm:pt modelId="{71D7AEFC-3222-4AC9-81CA-E77255581D9F}" type="parTrans" cxnId="{1E2A4F0A-4B0D-4729-A1C4-F96B3B1EE145}">
      <dgm:prSet/>
      <dgm:spPr/>
      <dgm:t>
        <a:bodyPr/>
        <a:lstStyle/>
        <a:p>
          <a:endParaRPr lang="en-US"/>
        </a:p>
      </dgm:t>
    </dgm:pt>
    <dgm:pt modelId="{D8ABE5C6-6847-42F3-AA7E-B1B78BBB9C02}" type="sibTrans" cxnId="{1E2A4F0A-4B0D-4729-A1C4-F96B3B1EE145}">
      <dgm:prSet/>
      <dgm:spPr/>
      <dgm:t>
        <a:bodyPr/>
        <a:lstStyle/>
        <a:p>
          <a:endParaRPr lang="en-US"/>
        </a:p>
      </dgm:t>
    </dgm:pt>
    <dgm:pt modelId="{C90C8680-7F6B-44CD-9960-02826B0F1692}">
      <dgm:prSet phldrT="[Text]"/>
      <dgm:spPr/>
      <dgm:t>
        <a:bodyPr/>
        <a:lstStyle/>
        <a:p>
          <a:r>
            <a:rPr lang="en-US" dirty="0"/>
            <a:t>Testify!</a:t>
          </a:r>
        </a:p>
      </dgm:t>
    </dgm:pt>
    <dgm:pt modelId="{1DDF371F-F5D8-4CA5-AF73-7A6C76379B59}" type="parTrans" cxnId="{75593CA8-2276-4DB8-BF63-9E6E8603B681}">
      <dgm:prSet/>
      <dgm:spPr/>
      <dgm:t>
        <a:bodyPr/>
        <a:lstStyle/>
        <a:p>
          <a:endParaRPr lang="en-US"/>
        </a:p>
      </dgm:t>
    </dgm:pt>
    <dgm:pt modelId="{AACF8335-2BFC-43BA-B4EF-0B47EF2975E1}" type="sibTrans" cxnId="{75593CA8-2276-4DB8-BF63-9E6E8603B681}">
      <dgm:prSet/>
      <dgm:spPr/>
      <dgm:t>
        <a:bodyPr/>
        <a:lstStyle/>
        <a:p>
          <a:endParaRPr lang="en-US"/>
        </a:p>
      </dgm:t>
    </dgm:pt>
    <dgm:pt modelId="{C96A41E3-7DA3-47CA-869D-08B573FDAB3A}">
      <dgm:prSet phldrT="[Text]"/>
      <dgm:spPr/>
      <dgm:t>
        <a:bodyPr/>
        <a:lstStyle/>
        <a:p>
          <a:r>
            <a:rPr lang="en-US" dirty="0"/>
            <a:t>Loving God’s Way</a:t>
          </a:r>
        </a:p>
      </dgm:t>
    </dgm:pt>
    <dgm:pt modelId="{EA7CF354-673B-47C1-9340-8B5195F7F100}" type="parTrans" cxnId="{B32E1486-787C-471E-BE29-00CCECD05E3E}">
      <dgm:prSet/>
      <dgm:spPr/>
      <dgm:t>
        <a:bodyPr/>
        <a:lstStyle/>
        <a:p>
          <a:endParaRPr lang="en-US"/>
        </a:p>
      </dgm:t>
    </dgm:pt>
    <dgm:pt modelId="{6A893D44-18B5-4E9D-BDDC-D2EFE5153E70}" type="sibTrans" cxnId="{B32E1486-787C-471E-BE29-00CCECD05E3E}">
      <dgm:prSet/>
      <dgm:spPr/>
      <dgm:t>
        <a:bodyPr/>
        <a:lstStyle/>
        <a:p>
          <a:endParaRPr lang="en-US"/>
        </a:p>
      </dgm:t>
    </dgm:pt>
    <dgm:pt modelId="{F600E2AC-407F-43CD-8B86-58DC790EE043}" type="pres">
      <dgm:prSet presAssocID="{4B0E3306-F2AF-4804-8BD7-EC0D26558A08}" presName="theList" presStyleCnt="0">
        <dgm:presLayoutVars>
          <dgm:dir/>
          <dgm:animLvl val="lvl"/>
          <dgm:resizeHandles val="exact"/>
        </dgm:presLayoutVars>
      </dgm:prSet>
      <dgm:spPr/>
    </dgm:pt>
    <dgm:pt modelId="{0598713F-F6BD-49E1-90AC-680500B09975}" type="pres">
      <dgm:prSet presAssocID="{A4731840-7B98-49BE-AFB9-A3B0B953B2BE}" presName="compNode" presStyleCnt="0"/>
      <dgm:spPr/>
    </dgm:pt>
    <dgm:pt modelId="{6321830C-6314-4FEE-B251-91D2851BF4F2}" type="pres">
      <dgm:prSet presAssocID="{A4731840-7B98-49BE-AFB9-A3B0B953B2BE}" presName="aNode" presStyleLbl="bgShp" presStyleIdx="0" presStyleCnt="1" custLinFactNeighborX="33399" custLinFactNeighborY="6611"/>
      <dgm:spPr/>
    </dgm:pt>
    <dgm:pt modelId="{F3430627-18EF-41AE-BE97-D66DDB8CF608}" type="pres">
      <dgm:prSet presAssocID="{A4731840-7B98-49BE-AFB9-A3B0B953B2BE}" presName="textNode" presStyleLbl="bgShp" presStyleIdx="0" presStyleCnt="1"/>
      <dgm:spPr/>
    </dgm:pt>
    <dgm:pt modelId="{E576829D-9439-4157-8068-9CB74B3C0B09}" type="pres">
      <dgm:prSet presAssocID="{A4731840-7B98-49BE-AFB9-A3B0B953B2BE}" presName="compChildNode" presStyleCnt="0"/>
      <dgm:spPr/>
    </dgm:pt>
    <dgm:pt modelId="{B5E17261-180B-4738-867D-69354CE26C1B}" type="pres">
      <dgm:prSet presAssocID="{A4731840-7B98-49BE-AFB9-A3B0B953B2BE}" presName="theInnerList" presStyleCnt="0"/>
      <dgm:spPr/>
    </dgm:pt>
    <dgm:pt modelId="{150DC77E-87D7-4745-9162-BF9D24A343C6}" type="pres">
      <dgm:prSet presAssocID="{1EE6D287-4324-41C4-A780-A3089CCCC15B}" presName="childNode" presStyleLbl="node1" presStyleIdx="0" presStyleCnt="3">
        <dgm:presLayoutVars>
          <dgm:bulletEnabled val="1"/>
        </dgm:presLayoutVars>
      </dgm:prSet>
      <dgm:spPr/>
    </dgm:pt>
    <dgm:pt modelId="{16D5C49C-C83B-408B-9D94-D7F4DBAE84B0}" type="pres">
      <dgm:prSet presAssocID="{1EE6D287-4324-41C4-A780-A3089CCCC15B}" presName="aSpace2" presStyleCnt="0"/>
      <dgm:spPr/>
    </dgm:pt>
    <dgm:pt modelId="{9319C6EB-F0D7-4A8A-9D42-3B43E838CA30}" type="pres">
      <dgm:prSet presAssocID="{C90C8680-7F6B-44CD-9960-02826B0F1692}" presName="childNode" presStyleLbl="node1" presStyleIdx="1" presStyleCnt="3">
        <dgm:presLayoutVars>
          <dgm:bulletEnabled val="1"/>
        </dgm:presLayoutVars>
      </dgm:prSet>
      <dgm:spPr/>
    </dgm:pt>
    <dgm:pt modelId="{42160745-F907-4D51-B738-F3517C9A177E}" type="pres">
      <dgm:prSet presAssocID="{C90C8680-7F6B-44CD-9960-02826B0F1692}" presName="aSpace2" presStyleCnt="0"/>
      <dgm:spPr/>
    </dgm:pt>
    <dgm:pt modelId="{8B6A2440-A29A-43D0-99CD-63051D4ED93F}" type="pres">
      <dgm:prSet presAssocID="{C96A41E3-7DA3-47CA-869D-08B573FDAB3A}" presName="childNode" presStyleLbl="node1" presStyleIdx="2" presStyleCnt="3">
        <dgm:presLayoutVars>
          <dgm:bulletEnabled val="1"/>
        </dgm:presLayoutVars>
      </dgm:prSet>
      <dgm:spPr/>
    </dgm:pt>
  </dgm:ptLst>
  <dgm:cxnLst>
    <dgm:cxn modelId="{B32E1486-787C-471E-BE29-00CCECD05E3E}" srcId="{A4731840-7B98-49BE-AFB9-A3B0B953B2BE}" destId="{C96A41E3-7DA3-47CA-869D-08B573FDAB3A}" srcOrd="2" destOrd="0" parTransId="{EA7CF354-673B-47C1-9340-8B5195F7F100}" sibTransId="{6A893D44-18B5-4E9D-BDDC-D2EFE5153E70}"/>
    <dgm:cxn modelId="{B984D5B7-E6BD-4CB7-ADFF-78A7DCE2249B}" type="presOf" srcId="{C96A41E3-7DA3-47CA-869D-08B573FDAB3A}" destId="{8B6A2440-A29A-43D0-99CD-63051D4ED93F}" srcOrd="0" destOrd="0" presId="urn:microsoft.com/office/officeart/2005/8/layout/lProcess2"/>
    <dgm:cxn modelId="{724844D5-1AD4-4A08-B401-B746F0A3AAA6}" type="presOf" srcId="{A4731840-7B98-49BE-AFB9-A3B0B953B2BE}" destId="{F3430627-18EF-41AE-BE97-D66DDB8CF608}" srcOrd="1" destOrd="0" presId="urn:microsoft.com/office/officeart/2005/8/layout/lProcess2"/>
    <dgm:cxn modelId="{3A4C3CCE-3E43-4956-94F6-6F00D46B25E5}" srcId="{4B0E3306-F2AF-4804-8BD7-EC0D26558A08}" destId="{A4731840-7B98-49BE-AFB9-A3B0B953B2BE}" srcOrd="0" destOrd="0" parTransId="{A17752ED-FE52-4B06-8AA1-4A3FBDA6D1D7}" sibTransId="{22F0B293-D861-4EB0-85ED-6CAA281279F4}"/>
    <dgm:cxn modelId="{36839133-2720-4376-A207-E4FDCDD6B7B2}" type="presOf" srcId="{1EE6D287-4324-41C4-A780-A3089CCCC15B}" destId="{150DC77E-87D7-4745-9162-BF9D24A343C6}" srcOrd="0" destOrd="0" presId="urn:microsoft.com/office/officeart/2005/8/layout/lProcess2"/>
    <dgm:cxn modelId="{75593CA8-2276-4DB8-BF63-9E6E8603B681}" srcId="{A4731840-7B98-49BE-AFB9-A3B0B953B2BE}" destId="{C90C8680-7F6B-44CD-9960-02826B0F1692}" srcOrd="1" destOrd="0" parTransId="{1DDF371F-F5D8-4CA5-AF73-7A6C76379B59}" sibTransId="{AACF8335-2BFC-43BA-B4EF-0B47EF2975E1}"/>
    <dgm:cxn modelId="{99395E38-7881-4784-93C2-160530072A92}" type="presOf" srcId="{A4731840-7B98-49BE-AFB9-A3B0B953B2BE}" destId="{6321830C-6314-4FEE-B251-91D2851BF4F2}" srcOrd="0" destOrd="0" presId="urn:microsoft.com/office/officeart/2005/8/layout/lProcess2"/>
    <dgm:cxn modelId="{75BD7597-9315-4CC3-B1C9-DD7C9E95FDD1}" type="presOf" srcId="{C90C8680-7F6B-44CD-9960-02826B0F1692}" destId="{9319C6EB-F0D7-4A8A-9D42-3B43E838CA30}" srcOrd="0" destOrd="0" presId="urn:microsoft.com/office/officeart/2005/8/layout/lProcess2"/>
    <dgm:cxn modelId="{1E2A4F0A-4B0D-4729-A1C4-F96B3B1EE145}" srcId="{A4731840-7B98-49BE-AFB9-A3B0B953B2BE}" destId="{1EE6D287-4324-41C4-A780-A3089CCCC15B}" srcOrd="0" destOrd="0" parTransId="{71D7AEFC-3222-4AC9-81CA-E77255581D9F}" sibTransId="{D8ABE5C6-6847-42F3-AA7E-B1B78BBB9C02}"/>
    <dgm:cxn modelId="{C99EFEC0-8C38-4BD4-AE66-91EB417C4D2A}" type="presOf" srcId="{4B0E3306-F2AF-4804-8BD7-EC0D26558A08}" destId="{F600E2AC-407F-43CD-8B86-58DC790EE043}" srcOrd="0" destOrd="0" presId="urn:microsoft.com/office/officeart/2005/8/layout/lProcess2"/>
    <dgm:cxn modelId="{E2A65130-F8AA-44B2-99FD-38D8CE0301CF}" type="presParOf" srcId="{F600E2AC-407F-43CD-8B86-58DC790EE043}" destId="{0598713F-F6BD-49E1-90AC-680500B09975}" srcOrd="0" destOrd="0" presId="urn:microsoft.com/office/officeart/2005/8/layout/lProcess2"/>
    <dgm:cxn modelId="{E4C162D3-0A76-4067-B450-671583A0DD15}" type="presParOf" srcId="{0598713F-F6BD-49E1-90AC-680500B09975}" destId="{6321830C-6314-4FEE-B251-91D2851BF4F2}" srcOrd="0" destOrd="0" presId="urn:microsoft.com/office/officeart/2005/8/layout/lProcess2"/>
    <dgm:cxn modelId="{48C9A6B2-68CD-4A42-9F69-4C7286AAFCB8}" type="presParOf" srcId="{0598713F-F6BD-49E1-90AC-680500B09975}" destId="{F3430627-18EF-41AE-BE97-D66DDB8CF608}" srcOrd="1" destOrd="0" presId="urn:microsoft.com/office/officeart/2005/8/layout/lProcess2"/>
    <dgm:cxn modelId="{2E2F0182-4A6A-439A-A424-540F38D5C2AC}" type="presParOf" srcId="{0598713F-F6BD-49E1-90AC-680500B09975}" destId="{E576829D-9439-4157-8068-9CB74B3C0B09}" srcOrd="2" destOrd="0" presId="urn:microsoft.com/office/officeart/2005/8/layout/lProcess2"/>
    <dgm:cxn modelId="{B0F87F60-9652-4A53-8E20-5584DB891129}" type="presParOf" srcId="{E576829D-9439-4157-8068-9CB74B3C0B09}" destId="{B5E17261-180B-4738-867D-69354CE26C1B}" srcOrd="0" destOrd="0" presId="urn:microsoft.com/office/officeart/2005/8/layout/lProcess2"/>
    <dgm:cxn modelId="{C8127E9E-280E-4412-82D2-0F3CE84213C1}" type="presParOf" srcId="{B5E17261-180B-4738-867D-69354CE26C1B}" destId="{150DC77E-87D7-4745-9162-BF9D24A343C6}" srcOrd="0" destOrd="0" presId="urn:microsoft.com/office/officeart/2005/8/layout/lProcess2"/>
    <dgm:cxn modelId="{2CF43B50-B4E6-42BB-8A8C-9022006829EA}" type="presParOf" srcId="{B5E17261-180B-4738-867D-69354CE26C1B}" destId="{16D5C49C-C83B-408B-9D94-D7F4DBAE84B0}" srcOrd="1" destOrd="0" presId="urn:microsoft.com/office/officeart/2005/8/layout/lProcess2"/>
    <dgm:cxn modelId="{1DB05C73-E769-46F9-9E54-B66304196521}" type="presParOf" srcId="{B5E17261-180B-4738-867D-69354CE26C1B}" destId="{9319C6EB-F0D7-4A8A-9D42-3B43E838CA30}" srcOrd="2" destOrd="0" presId="urn:microsoft.com/office/officeart/2005/8/layout/lProcess2"/>
    <dgm:cxn modelId="{648D724B-2514-4D35-8AD3-90BFA40AC86C}" type="presParOf" srcId="{B5E17261-180B-4738-867D-69354CE26C1B}" destId="{42160745-F907-4D51-B738-F3517C9A177E}" srcOrd="3" destOrd="0" presId="urn:microsoft.com/office/officeart/2005/8/layout/lProcess2"/>
    <dgm:cxn modelId="{DB44CC79-F9D8-4A83-BFB7-320F34C96684}" type="presParOf" srcId="{B5E17261-180B-4738-867D-69354CE26C1B}" destId="{8B6A2440-A29A-43D0-99CD-63051D4ED93F}" srcOrd="4"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327B82-B6B7-4F4C-87EB-3E7565ACA77C}" type="doc">
      <dgm:prSet loTypeId="urn:microsoft.com/office/officeart/2008/layout/BendingPictureCaptionList" loCatId="picture" qsTypeId="urn:microsoft.com/office/officeart/2005/8/quickstyle/simple3" qsCatId="simple" csTypeId="urn:microsoft.com/office/officeart/2005/8/colors/accent1_2" csCatId="accent1" phldr="1"/>
      <dgm:spPr/>
      <dgm:t>
        <a:bodyPr/>
        <a:lstStyle/>
        <a:p>
          <a:endParaRPr lang="en-US"/>
        </a:p>
      </dgm:t>
    </dgm:pt>
    <dgm:pt modelId="{D6779998-1006-4A22-927E-F243CCF4991A}">
      <dgm:prSet phldrT="[Text]"/>
      <dgm:spPr/>
      <dgm:t>
        <a:bodyPr/>
        <a:lstStyle/>
        <a:p>
          <a:r>
            <a:rPr lang="en-US" dirty="0"/>
            <a:t>Veneer</a:t>
          </a:r>
        </a:p>
      </dgm:t>
    </dgm:pt>
    <dgm:pt modelId="{7FB9B5FD-5FD4-4361-9987-D42E3D2B56EB}" type="parTrans" cxnId="{4EFA3939-4BBA-4B80-8C10-EE032E6A1981}">
      <dgm:prSet/>
      <dgm:spPr/>
      <dgm:t>
        <a:bodyPr/>
        <a:lstStyle/>
        <a:p>
          <a:endParaRPr lang="en-US"/>
        </a:p>
      </dgm:t>
    </dgm:pt>
    <dgm:pt modelId="{F40E5CD6-EB85-4859-B9FB-E75CD534A26D}" type="sibTrans" cxnId="{4EFA3939-4BBA-4B80-8C10-EE032E6A1981}">
      <dgm:prSet/>
      <dgm:spPr/>
      <dgm:t>
        <a:bodyPr/>
        <a:lstStyle/>
        <a:p>
          <a:endParaRPr lang="en-US"/>
        </a:p>
      </dgm:t>
    </dgm:pt>
    <dgm:pt modelId="{A76E7014-7B36-4480-A05D-E20ADD523026}">
      <dgm:prSet phldrT="[Text]"/>
      <dgm:spPr/>
      <dgm:t>
        <a:bodyPr/>
        <a:lstStyle/>
        <a:p>
          <a:r>
            <a:rPr lang="en-US" dirty="0"/>
            <a:t>Reality</a:t>
          </a:r>
        </a:p>
      </dgm:t>
    </dgm:pt>
    <dgm:pt modelId="{6B228B3F-8019-41BE-A231-0695561D4107}" type="parTrans" cxnId="{EE8E5B20-5113-4645-80AA-96FC6BB669B7}">
      <dgm:prSet/>
      <dgm:spPr/>
      <dgm:t>
        <a:bodyPr/>
        <a:lstStyle/>
        <a:p>
          <a:endParaRPr lang="en-US"/>
        </a:p>
      </dgm:t>
    </dgm:pt>
    <dgm:pt modelId="{08C8325E-8356-4127-ACC5-F9D00E118C76}" type="sibTrans" cxnId="{EE8E5B20-5113-4645-80AA-96FC6BB669B7}">
      <dgm:prSet/>
      <dgm:spPr/>
      <dgm:t>
        <a:bodyPr/>
        <a:lstStyle/>
        <a:p>
          <a:endParaRPr lang="en-US"/>
        </a:p>
      </dgm:t>
    </dgm:pt>
    <dgm:pt modelId="{15A8FA2C-9B09-4589-9575-76568EE796C7}" type="pres">
      <dgm:prSet presAssocID="{29327B82-B6B7-4F4C-87EB-3E7565ACA77C}" presName="Name0" presStyleCnt="0">
        <dgm:presLayoutVars>
          <dgm:dir/>
          <dgm:resizeHandles val="exact"/>
        </dgm:presLayoutVars>
      </dgm:prSet>
      <dgm:spPr/>
    </dgm:pt>
    <dgm:pt modelId="{2BAD3F04-BF46-40A9-9C60-649461C4E5DB}" type="pres">
      <dgm:prSet presAssocID="{D6779998-1006-4A22-927E-F243CCF4991A}" presName="composite" presStyleCnt="0"/>
      <dgm:spPr/>
    </dgm:pt>
    <dgm:pt modelId="{67568FF4-0A88-41C1-9B55-BC6D1F1B3EA8}" type="pres">
      <dgm:prSet presAssocID="{D6779998-1006-4A22-927E-F243CCF4991A}" presName="rect1" presStyleLbl="bgImgPlace1" presStyleIdx="0" presStyleCnt="2"/>
      <dgm:spPr>
        <a:blipFill rotWithShape="1">
          <a:blip xmlns:r="http://schemas.openxmlformats.org/officeDocument/2006/relationships" r:embed="rId1"/>
          <a:stretch>
            <a:fillRect/>
          </a:stretch>
        </a:blipFill>
      </dgm:spPr>
    </dgm:pt>
    <dgm:pt modelId="{D4E67C69-3FBD-4933-8F32-AC01557B4146}" type="pres">
      <dgm:prSet presAssocID="{D6779998-1006-4A22-927E-F243CCF4991A}" presName="wedgeRectCallout1" presStyleLbl="node1" presStyleIdx="0" presStyleCnt="2">
        <dgm:presLayoutVars>
          <dgm:bulletEnabled val="1"/>
        </dgm:presLayoutVars>
      </dgm:prSet>
      <dgm:spPr/>
    </dgm:pt>
    <dgm:pt modelId="{BCC35791-7C07-4DD9-AFC1-3BB85F932733}" type="pres">
      <dgm:prSet presAssocID="{F40E5CD6-EB85-4859-B9FB-E75CD534A26D}" presName="sibTrans" presStyleCnt="0"/>
      <dgm:spPr/>
    </dgm:pt>
    <dgm:pt modelId="{A626E5EF-D56C-4012-9AF9-6C1A50CA506A}" type="pres">
      <dgm:prSet presAssocID="{A76E7014-7B36-4480-A05D-E20ADD523026}" presName="composite" presStyleCnt="0"/>
      <dgm:spPr/>
    </dgm:pt>
    <dgm:pt modelId="{C6C9ABE1-18FC-4065-B9EA-F3151A9DCBEB}" type="pres">
      <dgm:prSet presAssocID="{A76E7014-7B36-4480-A05D-E20ADD523026}" presName="rect1" presStyleLbl="bgImgPlace1" presStyleIdx="1" presStyleCnt="2"/>
      <dgm:spPr>
        <a:blipFill rotWithShape="1">
          <a:blip xmlns:r="http://schemas.openxmlformats.org/officeDocument/2006/relationships" r:embed="rId2"/>
          <a:stretch>
            <a:fillRect/>
          </a:stretch>
        </a:blipFill>
      </dgm:spPr>
    </dgm:pt>
    <dgm:pt modelId="{1045ADCB-4E61-4A14-A07D-6F4395ED8027}" type="pres">
      <dgm:prSet presAssocID="{A76E7014-7B36-4480-A05D-E20ADD523026}" presName="wedgeRectCallout1" presStyleLbl="node1" presStyleIdx="1" presStyleCnt="2">
        <dgm:presLayoutVars>
          <dgm:bulletEnabled val="1"/>
        </dgm:presLayoutVars>
      </dgm:prSet>
      <dgm:spPr/>
    </dgm:pt>
  </dgm:ptLst>
  <dgm:cxnLst>
    <dgm:cxn modelId="{F11ABF12-7C22-4A85-BD8D-0A68433D9E5C}" type="presOf" srcId="{A76E7014-7B36-4480-A05D-E20ADD523026}" destId="{1045ADCB-4E61-4A14-A07D-6F4395ED8027}" srcOrd="0" destOrd="0" presId="urn:microsoft.com/office/officeart/2008/layout/BendingPictureCaptionList"/>
    <dgm:cxn modelId="{167D6DF5-EFA2-4B11-B89B-5F85342B21E9}" type="presOf" srcId="{D6779998-1006-4A22-927E-F243CCF4991A}" destId="{D4E67C69-3FBD-4933-8F32-AC01557B4146}" srcOrd="0" destOrd="0" presId="urn:microsoft.com/office/officeart/2008/layout/BendingPictureCaptionList"/>
    <dgm:cxn modelId="{4EFA3939-4BBA-4B80-8C10-EE032E6A1981}" srcId="{29327B82-B6B7-4F4C-87EB-3E7565ACA77C}" destId="{D6779998-1006-4A22-927E-F243CCF4991A}" srcOrd="0" destOrd="0" parTransId="{7FB9B5FD-5FD4-4361-9987-D42E3D2B56EB}" sibTransId="{F40E5CD6-EB85-4859-B9FB-E75CD534A26D}"/>
    <dgm:cxn modelId="{EE8E5B20-5113-4645-80AA-96FC6BB669B7}" srcId="{29327B82-B6B7-4F4C-87EB-3E7565ACA77C}" destId="{A76E7014-7B36-4480-A05D-E20ADD523026}" srcOrd="1" destOrd="0" parTransId="{6B228B3F-8019-41BE-A231-0695561D4107}" sibTransId="{08C8325E-8356-4127-ACC5-F9D00E118C76}"/>
    <dgm:cxn modelId="{EC2ECBB8-9067-44D0-B916-5B795B44A645}" type="presOf" srcId="{29327B82-B6B7-4F4C-87EB-3E7565ACA77C}" destId="{15A8FA2C-9B09-4589-9575-76568EE796C7}" srcOrd="0" destOrd="0" presId="urn:microsoft.com/office/officeart/2008/layout/BendingPictureCaptionList"/>
    <dgm:cxn modelId="{D83BEED9-2087-413C-B713-DEFE38459E58}" type="presParOf" srcId="{15A8FA2C-9B09-4589-9575-76568EE796C7}" destId="{2BAD3F04-BF46-40A9-9C60-649461C4E5DB}" srcOrd="0" destOrd="0" presId="urn:microsoft.com/office/officeart/2008/layout/BendingPictureCaptionList"/>
    <dgm:cxn modelId="{261F3EB3-0C2C-4E1A-B191-A5B2F525E025}" type="presParOf" srcId="{2BAD3F04-BF46-40A9-9C60-649461C4E5DB}" destId="{67568FF4-0A88-41C1-9B55-BC6D1F1B3EA8}" srcOrd="0" destOrd="0" presId="urn:microsoft.com/office/officeart/2008/layout/BendingPictureCaptionList"/>
    <dgm:cxn modelId="{83D5F0EF-0033-4509-B25B-689CFBC311EB}" type="presParOf" srcId="{2BAD3F04-BF46-40A9-9C60-649461C4E5DB}" destId="{D4E67C69-3FBD-4933-8F32-AC01557B4146}" srcOrd="1" destOrd="0" presId="urn:microsoft.com/office/officeart/2008/layout/BendingPictureCaptionList"/>
    <dgm:cxn modelId="{F91CC3F2-347C-4012-A398-A3D2BE75D06F}" type="presParOf" srcId="{15A8FA2C-9B09-4589-9575-76568EE796C7}" destId="{BCC35791-7C07-4DD9-AFC1-3BB85F932733}" srcOrd="1" destOrd="0" presId="urn:microsoft.com/office/officeart/2008/layout/BendingPictureCaptionList"/>
    <dgm:cxn modelId="{8828EDAC-67EC-4560-91D9-9D1E80C97B76}" type="presParOf" srcId="{15A8FA2C-9B09-4589-9575-76568EE796C7}" destId="{A626E5EF-D56C-4012-9AF9-6C1A50CA506A}" srcOrd="2" destOrd="0" presId="urn:microsoft.com/office/officeart/2008/layout/BendingPictureCaptionList"/>
    <dgm:cxn modelId="{363CB6EB-7D11-49D9-8684-F5EFFDA9773F}" type="presParOf" srcId="{A626E5EF-D56C-4012-9AF9-6C1A50CA506A}" destId="{C6C9ABE1-18FC-4065-B9EA-F3151A9DCBEB}" srcOrd="0" destOrd="0" presId="urn:microsoft.com/office/officeart/2008/layout/BendingPictureCaptionList"/>
    <dgm:cxn modelId="{FA8A212D-E977-4CCE-BC7E-BFA04DF46CCD}" type="presParOf" srcId="{A626E5EF-D56C-4012-9AF9-6C1A50CA506A}" destId="{1045ADCB-4E61-4A14-A07D-6F4395ED8027}"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A1DDA-2E91-47DD-818E-FD344CB23222}">
      <dsp:nvSpPr>
        <dsp:cNvPr id="0" name=""/>
        <dsp:cNvSpPr/>
      </dsp:nvSpPr>
      <dsp:spPr>
        <a:xfrm rot="4396374">
          <a:off x="600523" y="1035770"/>
          <a:ext cx="4493333" cy="3133539"/>
        </a:xfrm>
        <a:prstGeom prst="swooshArrow">
          <a:avLst>
            <a:gd name="adj1" fmla="val 16310"/>
            <a:gd name="adj2" fmla="val 3137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82D5DF5-9065-4DD1-8387-A28D0A382747}">
      <dsp:nvSpPr>
        <dsp:cNvPr id="0" name=""/>
        <dsp:cNvSpPr/>
      </dsp:nvSpPr>
      <dsp:spPr>
        <a:xfrm>
          <a:off x="2283740" y="1444930"/>
          <a:ext cx="113470" cy="113470"/>
        </a:xfrm>
        <a:prstGeom prst="ellipse">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312C009-AB9A-4C3F-ACE7-69123ADA353D}">
      <dsp:nvSpPr>
        <dsp:cNvPr id="0" name=""/>
        <dsp:cNvSpPr/>
      </dsp:nvSpPr>
      <dsp:spPr>
        <a:xfrm>
          <a:off x="3060702" y="2071621"/>
          <a:ext cx="113470" cy="113470"/>
        </a:xfrm>
        <a:prstGeom prst="ellipse">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A5854177-9514-42DA-8FCE-550CD4477FA4}">
      <dsp:nvSpPr>
        <dsp:cNvPr id="0" name=""/>
        <dsp:cNvSpPr/>
      </dsp:nvSpPr>
      <dsp:spPr>
        <a:xfrm>
          <a:off x="3642995" y="2804497"/>
          <a:ext cx="113470" cy="113470"/>
        </a:xfrm>
        <a:prstGeom prst="ellipse">
          <a:avLst/>
        </a:prstGeom>
        <a:solidFill>
          <a:schemeClr val="accent2">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77A127CB-564A-4CA9-B056-C448AFD01C91}">
      <dsp:nvSpPr>
        <dsp:cNvPr id="0" name=""/>
        <dsp:cNvSpPr/>
      </dsp:nvSpPr>
      <dsp:spPr>
        <a:xfrm>
          <a:off x="299303" y="0"/>
          <a:ext cx="2118467" cy="8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ctr" defTabSz="1200150">
            <a:lnSpc>
              <a:spcPct val="90000"/>
            </a:lnSpc>
            <a:spcBef>
              <a:spcPct val="0"/>
            </a:spcBef>
            <a:spcAft>
              <a:spcPct val="35000"/>
            </a:spcAft>
            <a:buNone/>
          </a:pPr>
          <a:r>
            <a:rPr lang="en-US" sz="2700" b="1" kern="1200" cap="none" spc="0">
              <a:ln w="6600">
                <a:solidFill>
                  <a:schemeClr val="accent2"/>
                </a:solidFill>
                <a:prstDash val="solid"/>
              </a:ln>
              <a:solidFill>
                <a:srgbClr val="FFFFFF"/>
              </a:solidFill>
              <a:effectLst>
                <a:outerShdw dist="38100" dir="2700000" algn="tl" rotWithShape="0">
                  <a:schemeClr val="accent2"/>
                </a:outerShdw>
              </a:effectLst>
            </a:rPr>
            <a:t>BC (“E”)</a:t>
          </a:r>
          <a:endParaRPr lang="en-US" sz="27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299303" y="0"/>
        <a:ext cx="2118467" cy="832812"/>
      </dsp:txXfrm>
    </dsp:sp>
    <dsp:sp modelId="{639808F3-8FD5-4D57-8FF4-4075F76FFFEF}">
      <dsp:nvSpPr>
        <dsp:cNvPr id="0" name=""/>
        <dsp:cNvSpPr/>
      </dsp:nvSpPr>
      <dsp:spPr>
        <a:xfrm>
          <a:off x="2573665" y="1085259"/>
          <a:ext cx="3810634" cy="8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1200150">
            <a:lnSpc>
              <a:spcPct val="90000"/>
            </a:lnSpc>
            <a:spcBef>
              <a:spcPct val="0"/>
            </a:spcBef>
            <a:spcAft>
              <a:spcPct val="35000"/>
            </a:spcAft>
            <a:buNone/>
          </a:pPr>
          <a:r>
            <a:rPr lang="en-US" sz="2700" b="1" kern="1200" cap="none" spc="0">
              <a:ln w="6600">
                <a:solidFill>
                  <a:schemeClr val="accent2"/>
                </a:solidFill>
                <a:prstDash val="solid"/>
              </a:ln>
              <a:solidFill>
                <a:srgbClr val="FFFFFF"/>
              </a:solidFill>
              <a:effectLst>
                <a:outerShdw dist="38100" dir="2700000" algn="tl" rotWithShape="0">
                  <a:schemeClr val="accent2"/>
                </a:outerShdw>
              </a:effectLst>
            </a:rPr>
            <a:t>Something happened</a:t>
          </a:r>
          <a:endParaRPr lang="en-US" sz="27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2573665" y="1085259"/>
        <a:ext cx="3810634" cy="832812"/>
      </dsp:txXfrm>
    </dsp:sp>
    <dsp:sp modelId="{91EECEAF-6D91-43D5-9F21-0AC6DDCC2F4B}">
      <dsp:nvSpPr>
        <dsp:cNvPr id="0" name=""/>
        <dsp:cNvSpPr/>
      </dsp:nvSpPr>
      <dsp:spPr>
        <a:xfrm>
          <a:off x="299303" y="1711950"/>
          <a:ext cx="2462002" cy="8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r" defTabSz="1200150">
            <a:lnSpc>
              <a:spcPct val="90000"/>
            </a:lnSpc>
            <a:spcBef>
              <a:spcPct val="0"/>
            </a:spcBef>
            <a:spcAft>
              <a:spcPct val="35000"/>
            </a:spcAft>
            <a:buNone/>
          </a:pPr>
          <a:r>
            <a:rPr lang="en-US" sz="2700" b="1" kern="1200" cap="none" spc="0">
              <a:ln w="6600">
                <a:solidFill>
                  <a:schemeClr val="accent2"/>
                </a:solidFill>
                <a:prstDash val="solid"/>
              </a:ln>
              <a:solidFill>
                <a:srgbClr val="FFFFFF"/>
              </a:solidFill>
              <a:effectLst>
                <a:outerShdw dist="38100" dir="2700000" algn="tl" rotWithShape="0">
                  <a:schemeClr val="accent2"/>
                </a:outerShdw>
              </a:effectLst>
            </a:rPr>
            <a:t>AD (“CE”)</a:t>
          </a:r>
          <a:endParaRPr lang="en-US" sz="27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299303" y="1711950"/>
        <a:ext cx="2462002" cy="832812"/>
      </dsp:txXfrm>
    </dsp:sp>
    <dsp:sp modelId="{871332F1-E098-4698-8D30-0711C4530621}">
      <dsp:nvSpPr>
        <dsp:cNvPr id="0" name=""/>
        <dsp:cNvSpPr/>
      </dsp:nvSpPr>
      <dsp:spPr>
        <a:xfrm>
          <a:off x="3891341" y="2444826"/>
          <a:ext cx="2377657" cy="8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cap="none" spc="0">
              <a:ln w="6600">
                <a:solidFill>
                  <a:schemeClr val="accent2"/>
                </a:solidFill>
                <a:prstDash val="solid"/>
              </a:ln>
              <a:solidFill>
                <a:srgbClr val="FFFFFF"/>
              </a:solidFill>
              <a:effectLst>
                <a:outerShdw dist="38100" dir="2700000" algn="tl" rotWithShape="0">
                  <a:schemeClr val="accent2"/>
                </a:outerShdw>
              </a:effectLst>
            </a:rPr>
            <a:t>“Smartass Age”</a:t>
          </a:r>
          <a:endParaRPr lang="en-US" sz="27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a:off x="3891341" y="2444826"/>
        <a:ext cx="2377657" cy="832812"/>
      </dsp:txXfrm>
    </dsp:sp>
    <dsp:sp modelId="{0FEC8731-EB0E-4644-8AAA-CD9A880492A4}">
      <dsp:nvSpPr>
        <dsp:cNvPr id="0" name=""/>
        <dsp:cNvSpPr/>
      </dsp:nvSpPr>
      <dsp:spPr>
        <a:xfrm>
          <a:off x="3162097" y="4372267"/>
          <a:ext cx="2862794" cy="8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ctr" defTabSz="1200150">
            <a:lnSpc>
              <a:spcPct val="90000"/>
            </a:lnSpc>
            <a:spcBef>
              <a:spcPct val="0"/>
            </a:spcBef>
            <a:spcAft>
              <a:spcPct val="35000"/>
            </a:spcAft>
            <a:buNone/>
          </a:pPr>
          <a:r>
            <a:rPr lang="en-US" sz="2700" b="1" kern="1200" cap="none" spc="0" dirty="0">
              <a:ln w="6600">
                <a:solidFill>
                  <a:schemeClr val="accent2"/>
                </a:solidFill>
                <a:prstDash val="solid"/>
              </a:ln>
              <a:solidFill>
                <a:srgbClr val="FFFFFF"/>
              </a:solidFill>
              <a:effectLst>
                <a:outerShdw dist="38100" dir="2700000" algn="tl" rotWithShape="0">
                  <a:schemeClr val="accent2"/>
                </a:outerShdw>
              </a:effectLst>
            </a:rPr>
            <a:t>“Great Trouble”</a:t>
          </a:r>
        </a:p>
      </dsp:txBody>
      <dsp:txXfrm>
        <a:off x="3162097" y="4372267"/>
        <a:ext cx="2862794" cy="8328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5221F-7B32-4315-ADBB-6B8DAF1EC886}">
      <dsp:nvSpPr>
        <dsp:cNvPr id="0" name=""/>
        <dsp:cNvSpPr/>
      </dsp:nvSpPr>
      <dsp:spPr>
        <a:xfrm>
          <a:off x="2546" y="673"/>
          <a:ext cx="6894680" cy="1184261"/>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eaLnBrk="1" latinLnBrk="0" hangingPunct="1">
            <a:lnSpc>
              <a:spcPct val="90000"/>
            </a:lnSpc>
            <a:spcBef>
              <a:spcPct val="0"/>
            </a:spcBef>
            <a:spcAft>
              <a:spcPct val="35000"/>
            </a:spcAft>
            <a:buNone/>
          </a:pPr>
          <a:r>
            <a:rPr lang="en-US" sz="1700" i="1" kern="1200" dirty="0"/>
            <a:t>Revelation 12:15-16 </a:t>
          </a:r>
          <a:r>
            <a:rPr lang="en-US" sz="1700" kern="1200" dirty="0"/>
            <a:t> Then the dragon tried to drown the woman with a flood of water that flowed from his mouth.  But the earth helped her by opening its mouth and swallowing the river that gushed out from the mouth of the dragon. </a:t>
          </a:r>
        </a:p>
      </dsp:txBody>
      <dsp:txXfrm>
        <a:off x="37232" y="35359"/>
        <a:ext cx="6825308" cy="1114889"/>
      </dsp:txXfrm>
    </dsp:sp>
    <dsp:sp modelId="{1BFA33C0-5782-4F01-B3E5-77106CBB2147}">
      <dsp:nvSpPr>
        <dsp:cNvPr id="0" name=""/>
        <dsp:cNvSpPr/>
      </dsp:nvSpPr>
      <dsp:spPr>
        <a:xfrm>
          <a:off x="2546" y="1288135"/>
          <a:ext cx="3308387" cy="79814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eaLnBrk="1" latinLnBrk="0" hangingPunct="1">
            <a:lnSpc>
              <a:spcPct val="90000"/>
            </a:lnSpc>
            <a:spcBef>
              <a:spcPct val="0"/>
            </a:spcBef>
            <a:spcAft>
              <a:spcPct val="35000"/>
            </a:spcAft>
            <a:buNone/>
          </a:pPr>
          <a:r>
            <a:rPr lang="en-US" sz="1700" kern="1200" dirty="0"/>
            <a:t>Lethal Anti-Semitism</a:t>
          </a:r>
        </a:p>
      </dsp:txBody>
      <dsp:txXfrm>
        <a:off x="25923" y="1311512"/>
        <a:ext cx="3261633" cy="751389"/>
      </dsp:txXfrm>
    </dsp:sp>
    <dsp:sp modelId="{8A2E289D-47E6-4865-A219-46FBB87B2C2E}">
      <dsp:nvSpPr>
        <dsp:cNvPr id="0" name=""/>
        <dsp:cNvSpPr/>
      </dsp:nvSpPr>
      <dsp:spPr>
        <a:xfrm>
          <a:off x="2546" y="2189479"/>
          <a:ext cx="3308387" cy="79814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eaLnBrk="1" latinLnBrk="0" hangingPunct="1">
            <a:lnSpc>
              <a:spcPct val="90000"/>
            </a:lnSpc>
            <a:spcBef>
              <a:spcPct val="0"/>
            </a:spcBef>
            <a:spcAft>
              <a:spcPct val="35000"/>
            </a:spcAft>
            <a:buNone/>
          </a:pPr>
          <a:r>
            <a:rPr lang="en-US" sz="1700" kern="1200" dirty="0"/>
            <a:t>Zech. 14 Nations at Israel’s Doors</a:t>
          </a:r>
        </a:p>
      </dsp:txBody>
      <dsp:txXfrm>
        <a:off x="25923" y="2212856"/>
        <a:ext cx="3261633" cy="751389"/>
      </dsp:txXfrm>
    </dsp:sp>
    <dsp:sp modelId="{FC8F7B2C-F6B6-4C8A-B0C7-B807D9810BFB}">
      <dsp:nvSpPr>
        <dsp:cNvPr id="0" name=""/>
        <dsp:cNvSpPr/>
      </dsp:nvSpPr>
      <dsp:spPr>
        <a:xfrm>
          <a:off x="3588839" y="1288135"/>
          <a:ext cx="3308387" cy="79814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eaLnBrk="1" latinLnBrk="0" hangingPunct="1">
            <a:lnSpc>
              <a:spcPct val="90000"/>
            </a:lnSpc>
            <a:spcBef>
              <a:spcPct val="0"/>
            </a:spcBef>
            <a:spcAft>
              <a:spcPct val="35000"/>
            </a:spcAft>
            <a:buNone/>
          </a:pPr>
          <a:r>
            <a:rPr lang="en-US" sz="1700" kern="1200" dirty="0"/>
            <a:t>God saves His people</a:t>
          </a:r>
        </a:p>
      </dsp:txBody>
      <dsp:txXfrm>
        <a:off x="3612216" y="1311512"/>
        <a:ext cx="3261633" cy="751389"/>
      </dsp:txXfrm>
    </dsp:sp>
    <dsp:sp modelId="{A2FE46EC-7C15-4332-8F00-C71A61A058AC}">
      <dsp:nvSpPr>
        <dsp:cNvPr id="0" name=""/>
        <dsp:cNvSpPr/>
      </dsp:nvSpPr>
      <dsp:spPr>
        <a:xfrm>
          <a:off x="3588839" y="2189479"/>
          <a:ext cx="3308387" cy="79814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eaLnBrk="1" latinLnBrk="0" hangingPunct="1">
            <a:lnSpc>
              <a:spcPct val="90000"/>
            </a:lnSpc>
            <a:spcBef>
              <a:spcPct val="0"/>
            </a:spcBef>
            <a:spcAft>
              <a:spcPct val="35000"/>
            </a:spcAft>
            <a:buNone/>
          </a:pPr>
          <a:r>
            <a:rPr lang="en-US" sz="1700" kern="1200" dirty="0"/>
            <a:t>“Second Advent”</a:t>
          </a:r>
        </a:p>
      </dsp:txBody>
      <dsp:txXfrm>
        <a:off x="3612216" y="2212856"/>
        <a:ext cx="3261633" cy="7513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A1DDA-2E91-47DD-818E-FD344CB23222}">
      <dsp:nvSpPr>
        <dsp:cNvPr id="0" name=""/>
        <dsp:cNvSpPr/>
      </dsp:nvSpPr>
      <dsp:spPr>
        <a:xfrm rot="4396374">
          <a:off x="3425803" y="639668"/>
          <a:ext cx="2774981" cy="1935203"/>
        </a:xfrm>
        <a:prstGeom prst="swooshArrow">
          <a:avLst>
            <a:gd name="adj1" fmla="val 16310"/>
            <a:gd name="adj2" fmla="val 3137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82D5DF5-9065-4DD1-8387-A28D0A382747}">
      <dsp:nvSpPr>
        <dsp:cNvPr id="0" name=""/>
        <dsp:cNvSpPr/>
      </dsp:nvSpPr>
      <dsp:spPr>
        <a:xfrm>
          <a:off x="4465320" y="892356"/>
          <a:ext cx="70076" cy="70076"/>
        </a:xfrm>
        <a:prstGeom prst="ellipse">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312C009-AB9A-4C3F-ACE7-69123ADA353D}">
      <dsp:nvSpPr>
        <dsp:cNvPr id="0" name=""/>
        <dsp:cNvSpPr/>
      </dsp:nvSpPr>
      <dsp:spPr>
        <a:xfrm>
          <a:off x="4945154" y="1279386"/>
          <a:ext cx="70076" cy="70076"/>
        </a:xfrm>
        <a:prstGeom prst="ellipse">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A5854177-9514-42DA-8FCE-550CD4477FA4}">
      <dsp:nvSpPr>
        <dsp:cNvPr id="0" name=""/>
        <dsp:cNvSpPr/>
      </dsp:nvSpPr>
      <dsp:spPr>
        <a:xfrm>
          <a:off x="5304765" y="1731994"/>
          <a:ext cx="70076" cy="70076"/>
        </a:xfrm>
        <a:prstGeom prst="ellipse">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77A127CB-564A-4CA9-B056-C448AFD01C91}">
      <dsp:nvSpPr>
        <dsp:cNvPr id="0" name=""/>
        <dsp:cNvSpPr/>
      </dsp:nvSpPr>
      <dsp:spPr>
        <a:xfrm>
          <a:off x="3239776" y="0"/>
          <a:ext cx="1308317" cy="514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en-US" sz="1600" b="0" kern="1200" cap="none" spc="0">
              <a:ln w="0"/>
              <a:solidFill>
                <a:schemeClr val="accent1"/>
              </a:solidFill>
              <a:effectLst>
                <a:outerShdw blurRad="38100" dist="25400" dir="5400000" algn="ctr" rotWithShape="0">
                  <a:srgbClr val="6E747A">
                    <a:alpha val="43000"/>
                  </a:srgbClr>
                </a:outerShdw>
              </a:effectLst>
            </a:rPr>
            <a:t>BC (“E”)</a:t>
          </a:r>
          <a:endParaRPr lang="en-US" sz="1600" b="0" kern="1200" cap="none" spc="0" dirty="0">
            <a:ln w="0"/>
            <a:solidFill>
              <a:schemeClr val="accent1"/>
            </a:solidFill>
            <a:effectLst>
              <a:outerShdw blurRad="38100" dist="25400" dir="5400000" algn="ctr" rotWithShape="0">
                <a:srgbClr val="6E747A">
                  <a:alpha val="43000"/>
                </a:srgbClr>
              </a:outerShdw>
            </a:effectLst>
          </a:endParaRPr>
        </a:p>
      </dsp:txBody>
      <dsp:txXfrm>
        <a:off x="3239776" y="0"/>
        <a:ext cx="1308317" cy="514326"/>
      </dsp:txXfrm>
    </dsp:sp>
    <dsp:sp modelId="{639808F3-8FD5-4D57-8FF4-4075F76FFFEF}">
      <dsp:nvSpPr>
        <dsp:cNvPr id="0" name=""/>
        <dsp:cNvSpPr/>
      </dsp:nvSpPr>
      <dsp:spPr>
        <a:xfrm>
          <a:off x="4644371" y="670231"/>
          <a:ext cx="2353361" cy="514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b="0" kern="1200" cap="none" spc="0">
              <a:ln w="0"/>
              <a:solidFill>
                <a:schemeClr val="accent1"/>
              </a:solidFill>
              <a:effectLst>
                <a:outerShdw blurRad="38100" dist="25400" dir="5400000" algn="ctr" rotWithShape="0">
                  <a:srgbClr val="6E747A">
                    <a:alpha val="43000"/>
                  </a:srgbClr>
                </a:outerShdw>
              </a:effectLst>
            </a:rPr>
            <a:t>Something happened</a:t>
          </a:r>
          <a:endParaRPr lang="en-US" sz="1600" b="0" kern="1200" cap="none" spc="0" dirty="0">
            <a:ln w="0"/>
            <a:solidFill>
              <a:schemeClr val="accent1"/>
            </a:solidFill>
            <a:effectLst>
              <a:outerShdw blurRad="38100" dist="25400" dir="5400000" algn="ctr" rotWithShape="0">
                <a:srgbClr val="6E747A">
                  <a:alpha val="43000"/>
                </a:srgbClr>
              </a:outerShdw>
            </a:effectLst>
          </a:endParaRPr>
        </a:p>
      </dsp:txBody>
      <dsp:txXfrm>
        <a:off x="4644371" y="670231"/>
        <a:ext cx="2353361" cy="514326"/>
      </dsp:txXfrm>
    </dsp:sp>
    <dsp:sp modelId="{91EECEAF-6D91-43D5-9F21-0AC6DDCC2F4B}">
      <dsp:nvSpPr>
        <dsp:cNvPr id="0" name=""/>
        <dsp:cNvSpPr/>
      </dsp:nvSpPr>
      <dsp:spPr>
        <a:xfrm>
          <a:off x="3239776" y="1057262"/>
          <a:ext cx="1520477" cy="514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35000"/>
            </a:spcAft>
            <a:buNone/>
          </a:pPr>
          <a:r>
            <a:rPr lang="en-US" sz="1600" b="0" kern="1200" cap="none" spc="0" dirty="0">
              <a:ln w="0"/>
              <a:solidFill>
                <a:schemeClr val="accent1"/>
              </a:solidFill>
              <a:effectLst>
                <a:outerShdw blurRad="38100" dist="25400" dir="5400000" algn="ctr" rotWithShape="0">
                  <a:srgbClr val="6E747A">
                    <a:alpha val="43000"/>
                  </a:srgbClr>
                </a:outerShdw>
              </a:effectLst>
            </a:rPr>
            <a:t>AD (“CE”)</a:t>
          </a:r>
        </a:p>
      </dsp:txBody>
      <dsp:txXfrm>
        <a:off x="3239776" y="1057262"/>
        <a:ext cx="1520477" cy="514326"/>
      </dsp:txXfrm>
    </dsp:sp>
    <dsp:sp modelId="{871332F1-E098-4698-8D30-0711C4530621}">
      <dsp:nvSpPr>
        <dsp:cNvPr id="0" name=""/>
        <dsp:cNvSpPr/>
      </dsp:nvSpPr>
      <dsp:spPr>
        <a:xfrm>
          <a:off x="5458137" y="1509869"/>
          <a:ext cx="1468387" cy="514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kern="1200" cap="none" spc="0">
              <a:ln w="0"/>
              <a:solidFill>
                <a:schemeClr val="accent1"/>
              </a:solidFill>
              <a:effectLst>
                <a:outerShdw blurRad="38100" dist="25400" dir="5400000" algn="ctr" rotWithShape="0">
                  <a:srgbClr val="6E747A">
                    <a:alpha val="43000"/>
                  </a:srgbClr>
                </a:outerShdw>
              </a:effectLst>
            </a:rPr>
            <a:t>“Smartass Age”</a:t>
          </a:r>
          <a:endParaRPr lang="en-US" sz="1600" b="0" kern="1200" cap="none" spc="0" dirty="0">
            <a:ln w="0"/>
            <a:solidFill>
              <a:schemeClr val="accent1"/>
            </a:solidFill>
            <a:effectLst>
              <a:outerShdw blurRad="38100" dist="25400" dir="5400000" algn="ctr" rotWithShape="0">
                <a:srgbClr val="6E747A">
                  <a:alpha val="43000"/>
                </a:srgbClr>
              </a:outerShdw>
            </a:effectLst>
          </a:endParaRPr>
        </a:p>
      </dsp:txBody>
      <dsp:txXfrm>
        <a:off x="5458137" y="1509869"/>
        <a:ext cx="1468387" cy="514326"/>
      </dsp:txXfrm>
    </dsp:sp>
    <dsp:sp modelId="{0FEC8731-EB0E-4644-8AAA-CD9A880492A4}">
      <dsp:nvSpPr>
        <dsp:cNvPr id="0" name=""/>
        <dsp:cNvSpPr/>
      </dsp:nvSpPr>
      <dsp:spPr>
        <a:xfrm>
          <a:off x="5007773" y="2700213"/>
          <a:ext cx="1767997" cy="514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en-US" sz="1600" b="0" kern="1200" cap="none" spc="0">
              <a:ln w="0"/>
              <a:solidFill>
                <a:schemeClr val="accent1"/>
              </a:solidFill>
              <a:effectLst>
                <a:outerShdw blurRad="38100" dist="25400" dir="5400000" algn="ctr" rotWithShape="0">
                  <a:srgbClr val="6E747A">
                    <a:alpha val="43000"/>
                  </a:srgbClr>
                </a:outerShdw>
              </a:effectLst>
            </a:rPr>
            <a:t>“Great Trouble”</a:t>
          </a:r>
          <a:endParaRPr lang="en-US" sz="1600" b="0" kern="1200" cap="none" spc="0" dirty="0">
            <a:ln w="0"/>
            <a:solidFill>
              <a:schemeClr val="accent1"/>
            </a:solidFill>
            <a:effectLst>
              <a:outerShdw blurRad="38100" dist="25400" dir="5400000" algn="ctr" rotWithShape="0">
                <a:srgbClr val="6E747A">
                  <a:alpha val="43000"/>
                </a:srgbClr>
              </a:outerShdw>
            </a:effectLst>
          </a:endParaRPr>
        </a:p>
      </dsp:txBody>
      <dsp:txXfrm>
        <a:off x="5007773" y="2700213"/>
        <a:ext cx="1767997" cy="514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1CAE6-057E-45C4-8932-EB34D9D1BF38}">
      <dsp:nvSpPr>
        <dsp:cNvPr id="0" name=""/>
        <dsp:cNvSpPr/>
      </dsp:nvSpPr>
      <dsp:spPr>
        <a:xfrm>
          <a:off x="0" y="2427966"/>
          <a:ext cx="4042371" cy="79691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Which gives our lives</a:t>
          </a:r>
        </a:p>
      </dsp:txBody>
      <dsp:txXfrm>
        <a:off x="0" y="2427966"/>
        <a:ext cx="4042371" cy="430332"/>
      </dsp:txXfrm>
    </dsp:sp>
    <dsp:sp modelId="{A56F2BA4-C9FD-4A85-80E4-904350059A99}">
      <dsp:nvSpPr>
        <dsp:cNvPr id="0" name=""/>
        <dsp:cNvSpPr/>
      </dsp:nvSpPr>
      <dsp:spPr>
        <a:xfrm>
          <a:off x="0" y="2842361"/>
          <a:ext cx="4042371" cy="366579"/>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dirty="0"/>
            <a:t>Significance</a:t>
          </a:r>
        </a:p>
      </dsp:txBody>
      <dsp:txXfrm>
        <a:off x="0" y="2842361"/>
        <a:ext cx="4042371" cy="366579"/>
      </dsp:txXfrm>
    </dsp:sp>
    <dsp:sp modelId="{495B7619-37D8-4BA4-9EE4-E84C91EE4C8C}">
      <dsp:nvSpPr>
        <dsp:cNvPr id="0" name=""/>
        <dsp:cNvSpPr/>
      </dsp:nvSpPr>
      <dsp:spPr>
        <a:xfrm rot="10800000">
          <a:off x="0" y="1214268"/>
          <a:ext cx="4042371" cy="1225652"/>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There is</a:t>
          </a:r>
        </a:p>
      </dsp:txBody>
      <dsp:txXfrm rot="-10800000">
        <a:off x="0" y="1214268"/>
        <a:ext cx="4042371" cy="430203"/>
      </dsp:txXfrm>
    </dsp:sp>
    <dsp:sp modelId="{D55020B8-3BBE-49D5-A344-8A5ACBA362BF}">
      <dsp:nvSpPr>
        <dsp:cNvPr id="0" name=""/>
        <dsp:cNvSpPr/>
      </dsp:nvSpPr>
      <dsp:spPr>
        <a:xfrm>
          <a:off x="0" y="1644472"/>
          <a:ext cx="4042371" cy="366469"/>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dirty="0"/>
            <a:t>Purpose</a:t>
          </a:r>
        </a:p>
      </dsp:txBody>
      <dsp:txXfrm>
        <a:off x="0" y="1644472"/>
        <a:ext cx="4042371" cy="366469"/>
      </dsp:txXfrm>
    </dsp:sp>
    <dsp:sp modelId="{1A3A47E8-90A3-4FC3-A587-FAAC1D75AC34}">
      <dsp:nvSpPr>
        <dsp:cNvPr id="0" name=""/>
        <dsp:cNvSpPr/>
      </dsp:nvSpPr>
      <dsp:spPr>
        <a:xfrm rot="10800000">
          <a:off x="0" y="570"/>
          <a:ext cx="4042371" cy="1225652"/>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Because there Is</a:t>
          </a:r>
        </a:p>
      </dsp:txBody>
      <dsp:txXfrm rot="-10800000">
        <a:off x="0" y="570"/>
        <a:ext cx="4042371" cy="430203"/>
      </dsp:txXfrm>
    </dsp:sp>
    <dsp:sp modelId="{6376EB37-166F-47D0-A5B5-47F94D8E897C}">
      <dsp:nvSpPr>
        <dsp:cNvPr id="0" name=""/>
        <dsp:cNvSpPr/>
      </dsp:nvSpPr>
      <dsp:spPr>
        <a:xfrm>
          <a:off x="0" y="430774"/>
          <a:ext cx="4042371" cy="366469"/>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dirty="0"/>
            <a:t>Direction</a:t>
          </a:r>
        </a:p>
      </dsp:txBody>
      <dsp:txXfrm>
        <a:off x="0" y="430774"/>
        <a:ext cx="4042371" cy="366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99765-3CE2-43B5-BD0D-B04384908351}">
      <dsp:nvSpPr>
        <dsp:cNvPr id="0" name=""/>
        <dsp:cNvSpPr/>
      </dsp:nvSpPr>
      <dsp:spPr>
        <a:xfrm>
          <a:off x="0" y="0"/>
          <a:ext cx="10925666" cy="2180353"/>
        </a:xfrm>
        <a:prstGeom prst="roundRect">
          <a:avLst>
            <a:gd name="adj" fmla="val 5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168021" rIns="217805" bIns="0" numCol="1" spcCol="1270" anchor="t" anchorCtr="0">
          <a:noAutofit/>
        </a:bodyPr>
        <a:lstStyle/>
        <a:p>
          <a:pPr marL="0" lvl="0" indent="0" algn="r" defTabSz="2178050" rtl="0" eaLnBrk="1" latinLnBrk="0" hangingPunct="1">
            <a:lnSpc>
              <a:spcPct val="90000"/>
            </a:lnSpc>
            <a:spcBef>
              <a:spcPct val="0"/>
            </a:spcBef>
            <a:spcAft>
              <a:spcPct val="35000"/>
            </a:spcAft>
            <a:buNone/>
          </a:pPr>
          <a:r>
            <a:rPr lang="en-US" sz="4900" kern="1200" dirty="0"/>
            <a:t>Child is JC</a:t>
          </a:r>
        </a:p>
      </dsp:txBody>
      <dsp:txXfrm rot="16200000">
        <a:off x="198621" y="-198621"/>
        <a:ext cx="1787889" cy="2185133"/>
      </dsp:txXfrm>
    </dsp:sp>
    <dsp:sp modelId="{B8F68272-727A-4934-8CB2-8952FFACFDFB}">
      <dsp:nvSpPr>
        <dsp:cNvPr id="0" name=""/>
        <dsp:cNvSpPr/>
      </dsp:nvSpPr>
      <dsp:spPr>
        <a:xfrm>
          <a:off x="2185133" y="0"/>
          <a:ext cx="8139621" cy="2180353"/>
        </a:xfrm>
        <a:prstGeom prst="rect">
          <a:avLst/>
        </a:prstGeom>
        <a:noFill/>
        <a:ln>
          <a:noFill/>
        </a:ln>
        <a:effectLst>
          <a:innerShdw blurRad="25400" dist="12700" dir="13500000">
            <a:srgbClr val="000000">
              <a:alpha val="45000"/>
            </a:srgbClr>
          </a:inn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rtl="0" eaLnBrk="1" latinLnBrk="0" hangingPunct="1">
            <a:lnSpc>
              <a:spcPct val="90000"/>
            </a:lnSpc>
            <a:spcBef>
              <a:spcPct val="0"/>
            </a:spcBef>
            <a:spcAft>
              <a:spcPct val="35000"/>
            </a:spcAft>
            <a:buNone/>
          </a:pPr>
          <a:r>
            <a:rPr lang="en-US" sz="1900" i="1" kern="1200"/>
            <a:t>Psalm 2:2-3 (NLT) </a:t>
          </a:r>
          <a:r>
            <a:rPr lang="en-US" sz="1900" kern="1200"/>
            <a:t> The kings of the earth prepare for battle; the rulers plot together against the LORD and against his Anointed One.  </a:t>
          </a:r>
          <a:endParaRPr lang="en-US" sz="1900" kern="1200"/>
        </a:p>
        <a:p>
          <a:pPr marL="0" lvl="0" indent="0" algn="l" defTabSz="844550" rtl="0" eaLnBrk="1" latinLnBrk="0" hangingPunct="1">
            <a:lnSpc>
              <a:spcPct val="90000"/>
            </a:lnSpc>
            <a:spcBef>
              <a:spcPct val="0"/>
            </a:spcBef>
            <a:spcAft>
              <a:spcPct val="35000"/>
            </a:spcAft>
            <a:buNone/>
          </a:pPr>
          <a:r>
            <a:rPr lang="en-US" sz="1900" kern="1200"/>
            <a:t>“Let us break their chains,” they cry, “and free ourselves from slavery to God.” </a:t>
          </a:r>
          <a:endParaRPr lang="en-US" sz="1900" kern="1200"/>
        </a:p>
        <a:p>
          <a:pPr marL="0" lvl="0" indent="0" algn="l" defTabSz="844550" rtl="0" eaLnBrk="1" latinLnBrk="0" hangingPunct="1">
            <a:lnSpc>
              <a:spcPct val="90000"/>
            </a:lnSpc>
            <a:spcBef>
              <a:spcPct val="0"/>
            </a:spcBef>
            <a:spcAft>
              <a:spcPct val="35000"/>
            </a:spcAft>
            <a:buNone/>
          </a:pPr>
          <a:r>
            <a:rPr lang="en-US" sz="1900" i="1" kern="1200" dirty="0"/>
            <a:t>Psalm 2:8-9 “</a:t>
          </a:r>
          <a:r>
            <a:rPr lang="en-US" sz="1900" kern="1200" dirty="0"/>
            <a:t>Only ask, and I [The Creator God] will give you the nations as your inheritance, the whole earth as your possession.  You will break them with an iron rod and smash them like clay pots.’” </a:t>
          </a:r>
        </a:p>
      </dsp:txBody>
      <dsp:txXfrm>
        <a:off x="2185133" y="0"/>
        <a:ext cx="8139621" cy="21803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49D6A-8652-4143-87DA-3D227BC6B0E0}">
      <dsp:nvSpPr>
        <dsp:cNvPr id="0" name=""/>
        <dsp:cNvSpPr/>
      </dsp:nvSpPr>
      <dsp:spPr>
        <a:xfrm>
          <a:off x="0" y="0"/>
          <a:ext cx="4007828" cy="24823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rtl="0" eaLnBrk="1" latinLnBrk="0">
            <a:lnSpc>
              <a:spcPct val="90000"/>
            </a:lnSpc>
            <a:spcBef>
              <a:spcPct val="0"/>
            </a:spcBef>
            <a:spcAft>
              <a:spcPct val="35000"/>
            </a:spcAft>
            <a:buNone/>
          </a:pPr>
          <a:r>
            <a:rPr lang="en-US" sz="3100" kern="1200" dirty="0"/>
            <a:t>The Woman is Israel</a:t>
          </a:r>
        </a:p>
      </dsp:txBody>
      <dsp:txXfrm>
        <a:off x="0" y="0"/>
        <a:ext cx="4007828" cy="744717"/>
      </dsp:txXfrm>
    </dsp:sp>
    <dsp:sp modelId="{1021AB7E-1E51-4A1F-AC31-75944D5E5FE8}">
      <dsp:nvSpPr>
        <dsp:cNvPr id="0" name=""/>
        <dsp:cNvSpPr/>
      </dsp:nvSpPr>
      <dsp:spPr>
        <a:xfrm>
          <a:off x="400782" y="744930"/>
          <a:ext cx="3206262" cy="48769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eaLnBrk="1" latinLnBrk="0">
            <a:lnSpc>
              <a:spcPct val="90000"/>
            </a:lnSpc>
            <a:spcBef>
              <a:spcPct val="0"/>
            </a:spcBef>
            <a:spcAft>
              <a:spcPct val="35000"/>
            </a:spcAft>
            <a:buNone/>
          </a:pPr>
          <a:r>
            <a:rPr lang="en-US" sz="1500" kern="1200" dirty="0"/>
            <a:t>Protected 3½ Years</a:t>
          </a:r>
        </a:p>
      </dsp:txBody>
      <dsp:txXfrm>
        <a:off x="415066" y="759214"/>
        <a:ext cx="3177694" cy="459122"/>
      </dsp:txXfrm>
    </dsp:sp>
    <dsp:sp modelId="{0FE05278-3A86-4CDE-ADFE-488472027744}">
      <dsp:nvSpPr>
        <dsp:cNvPr id="0" name=""/>
        <dsp:cNvSpPr/>
      </dsp:nvSpPr>
      <dsp:spPr>
        <a:xfrm>
          <a:off x="400782" y="1307650"/>
          <a:ext cx="3206262" cy="48769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eaLnBrk="1" latinLnBrk="0">
            <a:lnSpc>
              <a:spcPct val="90000"/>
            </a:lnSpc>
            <a:spcBef>
              <a:spcPct val="0"/>
            </a:spcBef>
            <a:spcAft>
              <a:spcPct val="35000"/>
            </a:spcAft>
            <a:buNone/>
          </a:pPr>
          <a:r>
            <a:rPr lang="en-US" sz="1500" kern="1200" dirty="0"/>
            <a:t>Vital Role in the Great Tribulation</a:t>
          </a:r>
        </a:p>
      </dsp:txBody>
      <dsp:txXfrm>
        <a:off x="415066" y="1321934"/>
        <a:ext cx="3177694" cy="459122"/>
      </dsp:txXfrm>
    </dsp:sp>
    <dsp:sp modelId="{B40F349C-348C-4053-963F-C55D20EB4599}">
      <dsp:nvSpPr>
        <dsp:cNvPr id="0" name=""/>
        <dsp:cNvSpPr/>
      </dsp:nvSpPr>
      <dsp:spPr>
        <a:xfrm>
          <a:off x="400782" y="1870370"/>
          <a:ext cx="3206262" cy="48769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rtl="0" eaLnBrk="1" latinLnBrk="0">
            <a:lnSpc>
              <a:spcPct val="90000"/>
            </a:lnSpc>
            <a:spcBef>
              <a:spcPct val="0"/>
            </a:spcBef>
            <a:spcAft>
              <a:spcPct val="35000"/>
            </a:spcAft>
            <a:buNone/>
          </a:pPr>
          <a:r>
            <a:rPr lang="en-US" sz="1500" kern="1200" dirty="0"/>
            <a:t>The Birth of the Messiah (“King”)</a:t>
          </a:r>
        </a:p>
      </dsp:txBody>
      <dsp:txXfrm>
        <a:off x="415066" y="1884654"/>
        <a:ext cx="3177694" cy="459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96789-396C-41CD-9C08-94E78F692F13}">
      <dsp:nvSpPr>
        <dsp:cNvPr id="0" name=""/>
        <dsp:cNvSpPr/>
      </dsp:nvSpPr>
      <dsp:spPr>
        <a:xfrm rot="5400000">
          <a:off x="284673" y="1344736"/>
          <a:ext cx="1064799" cy="1212236"/>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1F61BCC-B21C-42FE-9413-38906397159B}">
      <dsp:nvSpPr>
        <dsp:cNvPr id="0" name=""/>
        <dsp:cNvSpPr/>
      </dsp:nvSpPr>
      <dsp:spPr>
        <a:xfrm>
          <a:off x="2566" y="164385"/>
          <a:ext cx="1792494" cy="1254688"/>
        </a:xfrm>
        <a:prstGeom prst="roundRect">
          <a:avLst>
            <a:gd name="adj" fmla="val 1667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Rebelled Against God</a:t>
          </a:r>
        </a:p>
      </dsp:txBody>
      <dsp:txXfrm>
        <a:off x="63826" y="225645"/>
        <a:ext cx="1669974" cy="1132168"/>
      </dsp:txXfrm>
    </dsp:sp>
    <dsp:sp modelId="{BF29A687-92E8-496A-8D00-EE7E658DD008}">
      <dsp:nvSpPr>
        <dsp:cNvPr id="0" name=""/>
        <dsp:cNvSpPr/>
      </dsp:nvSpPr>
      <dsp:spPr>
        <a:xfrm>
          <a:off x="1795060" y="284048"/>
          <a:ext cx="1303689" cy="1014094"/>
        </a:xfrm>
        <a:prstGeom prst="rect">
          <a:avLst/>
        </a:prstGeom>
        <a:noFill/>
        <a:ln>
          <a:noFill/>
        </a:ln>
        <a:effectLst/>
      </dsp:spPr>
      <dsp:style>
        <a:lnRef idx="0">
          <a:scrgbClr r="0" g="0" b="0"/>
        </a:lnRef>
        <a:fillRef idx="0">
          <a:scrgbClr r="0" g="0" b="0"/>
        </a:fillRef>
        <a:effectRef idx="0">
          <a:scrgbClr r="0" g="0" b="0"/>
        </a:effectRef>
        <a:fontRef idx="minor"/>
      </dsp:style>
    </dsp:sp>
    <dsp:sp modelId="{84FED716-2952-4A67-B5CF-881F5D40C79E}">
      <dsp:nvSpPr>
        <dsp:cNvPr id="0" name=""/>
        <dsp:cNvSpPr/>
      </dsp:nvSpPr>
      <dsp:spPr>
        <a:xfrm rot="5400000">
          <a:off x="1770841" y="2754165"/>
          <a:ext cx="1064799" cy="1212236"/>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FCC4E2F-81FB-415D-8D1A-547866878AE8}">
      <dsp:nvSpPr>
        <dsp:cNvPr id="0" name=""/>
        <dsp:cNvSpPr/>
      </dsp:nvSpPr>
      <dsp:spPr>
        <a:xfrm>
          <a:off x="1488734" y="1573814"/>
          <a:ext cx="1792494" cy="1254688"/>
        </a:xfrm>
        <a:prstGeom prst="roundRect">
          <a:avLst>
            <a:gd name="adj" fmla="val 1667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Joined by “1/3 of the stars” (angels)</a:t>
          </a:r>
        </a:p>
      </dsp:txBody>
      <dsp:txXfrm>
        <a:off x="1549994" y="1635074"/>
        <a:ext cx="1669974" cy="1132168"/>
      </dsp:txXfrm>
    </dsp:sp>
    <dsp:sp modelId="{6E4DEBBD-4987-48C4-B853-1E7104CAE379}">
      <dsp:nvSpPr>
        <dsp:cNvPr id="0" name=""/>
        <dsp:cNvSpPr/>
      </dsp:nvSpPr>
      <dsp:spPr>
        <a:xfrm>
          <a:off x="3281229" y="1693477"/>
          <a:ext cx="1303689" cy="1014094"/>
        </a:xfrm>
        <a:prstGeom prst="rect">
          <a:avLst/>
        </a:prstGeom>
        <a:noFill/>
        <a:ln>
          <a:noFill/>
        </a:ln>
        <a:effectLst/>
      </dsp:spPr>
      <dsp:style>
        <a:lnRef idx="0">
          <a:scrgbClr r="0" g="0" b="0"/>
        </a:lnRef>
        <a:fillRef idx="0">
          <a:scrgbClr r="0" g="0" b="0"/>
        </a:fillRef>
        <a:effectRef idx="0">
          <a:scrgbClr r="0" g="0" b="0"/>
        </a:effectRef>
        <a:fontRef idx="minor"/>
      </dsp:style>
    </dsp:sp>
    <dsp:sp modelId="{CBBCC633-6E21-4F0C-952F-8BC7CC5C933E}">
      <dsp:nvSpPr>
        <dsp:cNvPr id="0" name=""/>
        <dsp:cNvSpPr/>
      </dsp:nvSpPr>
      <dsp:spPr>
        <a:xfrm>
          <a:off x="2974903" y="2983243"/>
          <a:ext cx="1792494" cy="1254688"/>
        </a:xfrm>
        <a:prstGeom prst="roundRect">
          <a:avLst>
            <a:gd name="adj" fmla="val 1667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Exiled to Planet Earth</a:t>
          </a:r>
        </a:p>
      </dsp:txBody>
      <dsp:txXfrm>
        <a:off x="3036163" y="3044503"/>
        <a:ext cx="1669974" cy="11321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1830C-6314-4FEE-B251-91D2851BF4F2}">
      <dsp:nvSpPr>
        <dsp:cNvPr id="0" name=""/>
        <dsp:cNvSpPr/>
      </dsp:nvSpPr>
      <dsp:spPr>
        <a:xfrm>
          <a:off x="0" y="0"/>
          <a:ext cx="4386640" cy="3725071"/>
        </a:xfrm>
        <a:prstGeom prst="roundRect">
          <a:avLst>
            <a:gd name="adj" fmla="val 10000"/>
          </a:avLst>
        </a:prstGeom>
        <a:gradFill rotWithShape="0">
          <a:gsLst>
            <a:gs pos="0">
              <a:schemeClr val="accent1">
                <a:tint val="40000"/>
                <a:hueOff val="0"/>
                <a:satOff val="0"/>
                <a:lumOff val="0"/>
                <a:alphaOff val="0"/>
                <a:tint val="98000"/>
                <a:hueMod val="94000"/>
                <a:satMod val="130000"/>
                <a:lumMod val="128000"/>
              </a:schemeClr>
            </a:gs>
            <a:gs pos="100000">
              <a:schemeClr val="accent1">
                <a:tint val="40000"/>
                <a:hueOff val="0"/>
                <a:satOff val="0"/>
                <a:lumOff val="0"/>
                <a:alphaOff val="0"/>
                <a:shade val="94000"/>
                <a:lumMod val="8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Weapons of Mass Destruction</a:t>
          </a:r>
        </a:p>
      </dsp:txBody>
      <dsp:txXfrm>
        <a:off x="0" y="0"/>
        <a:ext cx="4386640" cy="1117521"/>
      </dsp:txXfrm>
    </dsp:sp>
    <dsp:sp modelId="{150DC77E-87D7-4745-9162-BF9D24A343C6}">
      <dsp:nvSpPr>
        <dsp:cNvPr id="0" name=""/>
        <dsp:cNvSpPr/>
      </dsp:nvSpPr>
      <dsp:spPr>
        <a:xfrm>
          <a:off x="438663" y="1118612"/>
          <a:ext cx="3509312" cy="1123159"/>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Deceit</a:t>
          </a:r>
        </a:p>
      </dsp:txBody>
      <dsp:txXfrm>
        <a:off x="471559" y="1151508"/>
        <a:ext cx="3443520" cy="1057367"/>
      </dsp:txXfrm>
    </dsp:sp>
    <dsp:sp modelId="{9319C6EB-F0D7-4A8A-9D42-3B43E838CA30}">
      <dsp:nvSpPr>
        <dsp:cNvPr id="0" name=""/>
        <dsp:cNvSpPr/>
      </dsp:nvSpPr>
      <dsp:spPr>
        <a:xfrm>
          <a:off x="438663" y="2414566"/>
          <a:ext cx="3509312" cy="1123159"/>
        </a:xfrm>
        <a:prstGeom prst="roundRect">
          <a:avLst>
            <a:gd name="adj" fmla="val 10000"/>
          </a:avLst>
        </a:prstGeom>
        <a:noFill/>
        <a:ln w="15875" cap="rnd" cmpd="sng" algn="ctr">
          <a:no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noFill/>
            </a:rPr>
            <a:t>Accusation</a:t>
          </a:r>
        </a:p>
      </dsp:txBody>
      <dsp:txXfrm>
        <a:off x="471559" y="2447462"/>
        <a:ext cx="3443520" cy="10573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1830C-6314-4FEE-B251-91D2851BF4F2}">
      <dsp:nvSpPr>
        <dsp:cNvPr id="0" name=""/>
        <dsp:cNvSpPr/>
      </dsp:nvSpPr>
      <dsp:spPr>
        <a:xfrm>
          <a:off x="0" y="0"/>
          <a:ext cx="4386640" cy="3725071"/>
        </a:xfrm>
        <a:prstGeom prst="roundRect">
          <a:avLst>
            <a:gd name="adj" fmla="val 10000"/>
          </a:avLst>
        </a:prstGeom>
        <a:gradFill rotWithShape="0">
          <a:gsLst>
            <a:gs pos="0">
              <a:schemeClr val="accent1">
                <a:tint val="40000"/>
                <a:hueOff val="0"/>
                <a:satOff val="0"/>
                <a:lumOff val="0"/>
                <a:alphaOff val="0"/>
                <a:tint val="98000"/>
                <a:hueMod val="94000"/>
                <a:satMod val="130000"/>
                <a:lumMod val="128000"/>
              </a:schemeClr>
            </a:gs>
            <a:gs pos="100000">
              <a:schemeClr val="accent1">
                <a:tint val="40000"/>
                <a:hueOff val="0"/>
                <a:satOff val="0"/>
                <a:lumOff val="0"/>
                <a:alphaOff val="0"/>
                <a:shade val="94000"/>
                <a:lumMod val="8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Weapons of Mass Destruction</a:t>
          </a:r>
        </a:p>
      </dsp:txBody>
      <dsp:txXfrm>
        <a:off x="0" y="0"/>
        <a:ext cx="4386640" cy="1117521"/>
      </dsp:txXfrm>
    </dsp:sp>
    <dsp:sp modelId="{150DC77E-87D7-4745-9162-BF9D24A343C6}">
      <dsp:nvSpPr>
        <dsp:cNvPr id="0" name=""/>
        <dsp:cNvSpPr/>
      </dsp:nvSpPr>
      <dsp:spPr>
        <a:xfrm>
          <a:off x="438663" y="1118612"/>
          <a:ext cx="3509312" cy="1123159"/>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Deceit</a:t>
          </a:r>
        </a:p>
      </dsp:txBody>
      <dsp:txXfrm>
        <a:off x="471559" y="1151508"/>
        <a:ext cx="3443520" cy="1057367"/>
      </dsp:txXfrm>
    </dsp:sp>
    <dsp:sp modelId="{9319C6EB-F0D7-4A8A-9D42-3B43E838CA30}">
      <dsp:nvSpPr>
        <dsp:cNvPr id="0" name=""/>
        <dsp:cNvSpPr/>
      </dsp:nvSpPr>
      <dsp:spPr>
        <a:xfrm>
          <a:off x="438663" y="2414566"/>
          <a:ext cx="3509312" cy="1123159"/>
        </a:xfrm>
        <a:prstGeom prst="roundRect">
          <a:avLst>
            <a:gd name="adj" fmla="val 1000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Accusation</a:t>
          </a:r>
        </a:p>
      </dsp:txBody>
      <dsp:txXfrm>
        <a:off x="471559" y="2447462"/>
        <a:ext cx="3443520" cy="10573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1830C-6314-4FEE-B251-91D2851BF4F2}">
      <dsp:nvSpPr>
        <dsp:cNvPr id="0" name=""/>
        <dsp:cNvSpPr/>
      </dsp:nvSpPr>
      <dsp:spPr>
        <a:xfrm>
          <a:off x="0" y="0"/>
          <a:ext cx="4519384" cy="4249207"/>
        </a:xfrm>
        <a:prstGeom prst="roundRect">
          <a:avLst>
            <a:gd name="adj" fmla="val 10000"/>
          </a:avLst>
        </a:prstGeom>
        <a:gradFill rotWithShape="0">
          <a:gsLst>
            <a:gs pos="0">
              <a:schemeClr val="accent4">
                <a:tint val="40000"/>
                <a:hueOff val="0"/>
                <a:satOff val="0"/>
                <a:lumOff val="0"/>
                <a:alphaOff val="0"/>
                <a:tint val="98000"/>
                <a:hueMod val="94000"/>
                <a:satMod val="130000"/>
                <a:lumMod val="128000"/>
              </a:schemeClr>
            </a:gs>
            <a:gs pos="100000">
              <a:schemeClr val="accent4">
                <a:tint val="40000"/>
                <a:hueOff val="0"/>
                <a:satOff val="0"/>
                <a:lumOff val="0"/>
                <a:alphaOff val="0"/>
                <a:shade val="94000"/>
                <a:lumMod val="8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Defenses</a:t>
          </a:r>
        </a:p>
      </dsp:txBody>
      <dsp:txXfrm>
        <a:off x="0" y="0"/>
        <a:ext cx="4519384" cy="1274762"/>
      </dsp:txXfrm>
    </dsp:sp>
    <dsp:sp modelId="{150DC77E-87D7-4745-9162-BF9D24A343C6}">
      <dsp:nvSpPr>
        <dsp:cNvPr id="0" name=""/>
        <dsp:cNvSpPr/>
      </dsp:nvSpPr>
      <dsp:spPr>
        <a:xfrm>
          <a:off x="451938" y="1275125"/>
          <a:ext cx="3615507" cy="834799"/>
        </a:xfrm>
        <a:prstGeom prst="roundRect">
          <a:avLst>
            <a:gd name="adj" fmla="val 10000"/>
          </a:avLst>
        </a:prstGeom>
        <a:gradFill rotWithShape="0">
          <a:gsLst>
            <a:gs pos="0">
              <a:schemeClr val="accent4">
                <a:hueOff val="0"/>
                <a:satOff val="0"/>
                <a:lumOff val="0"/>
                <a:alphaOff val="0"/>
                <a:tint val="98000"/>
                <a:hueMod val="94000"/>
                <a:satMod val="130000"/>
                <a:lumMod val="128000"/>
              </a:schemeClr>
            </a:gs>
            <a:gs pos="100000">
              <a:schemeClr val="accent4">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The Love From the Messiah</a:t>
          </a:r>
        </a:p>
      </dsp:txBody>
      <dsp:txXfrm>
        <a:off x="476388" y="1299575"/>
        <a:ext cx="3566607" cy="785899"/>
      </dsp:txXfrm>
    </dsp:sp>
    <dsp:sp modelId="{9319C6EB-F0D7-4A8A-9D42-3B43E838CA30}">
      <dsp:nvSpPr>
        <dsp:cNvPr id="0" name=""/>
        <dsp:cNvSpPr/>
      </dsp:nvSpPr>
      <dsp:spPr>
        <a:xfrm>
          <a:off x="451938" y="2238354"/>
          <a:ext cx="3615507" cy="834799"/>
        </a:xfrm>
        <a:prstGeom prst="roundRect">
          <a:avLst>
            <a:gd name="adj" fmla="val 10000"/>
          </a:avLst>
        </a:prstGeom>
        <a:gradFill rotWithShape="0">
          <a:gsLst>
            <a:gs pos="0">
              <a:schemeClr val="accent4">
                <a:hueOff val="0"/>
                <a:satOff val="0"/>
                <a:lumOff val="0"/>
                <a:alphaOff val="0"/>
                <a:tint val="98000"/>
                <a:hueMod val="94000"/>
                <a:satMod val="130000"/>
                <a:lumMod val="128000"/>
              </a:schemeClr>
            </a:gs>
            <a:gs pos="100000">
              <a:schemeClr val="accent4">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Testify!</a:t>
          </a:r>
        </a:p>
      </dsp:txBody>
      <dsp:txXfrm>
        <a:off x="476388" y="2262804"/>
        <a:ext cx="3566607" cy="785899"/>
      </dsp:txXfrm>
    </dsp:sp>
    <dsp:sp modelId="{8B6A2440-A29A-43D0-99CD-63051D4ED93F}">
      <dsp:nvSpPr>
        <dsp:cNvPr id="0" name=""/>
        <dsp:cNvSpPr/>
      </dsp:nvSpPr>
      <dsp:spPr>
        <a:xfrm>
          <a:off x="451938" y="3201584"/>
          <a:ext cx="3615507" cy="834799"/>
        </a:xfrm>
        <a:prstGeom prst="roundRect">
          <a:avLst>
            <a:gd name="adj" fmla="val 10000"/>
          </a:avLst>
        </a:prstGeom>
        <a:gradFill rotWithShape="0">
          <a:gsLst>
            <a:gs pos="0">
              <a:schemeClr val="accent4">
                <a:hueOff val="0"/>
                <a:satOff val="0"/>
                <a:lumOff val="0"/>
                <a:alphaOff val="0"/>
                <a:tint val="98000"/>
                <a:hueMod val="94000"/>
                <a:satMod val="130000"/>
                <a:lumMod val="128000"/>
              </a:schemeClr>
            </a:gs>
            <a:gs pos="100000">
              <a:schemeClr val="accent4">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Loving God’s Way</a:t>
          </a:r>
        </a:p>
      </dsp:txBody>
      <dsp:txXfrm>
        <a:off x="476388" y="3226034"/>
        <a:ext cx="3566607" cy="7858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68FF4-0A88-41C1-9B55-BC6D1F1B3EA8}">
      <dsp:nvSpPr>
        <dsp:cNvPr id="0" name=""/>
        <dsp:cNvSpPr/>
      </dsp:nvSpPr>
      <dsp:spPr>
        <a:xfrm>
          <a:off x="1004" y="339393"/>
          <a:ext cx="3917900" cy="3134320"/>
        </a:xfrm>
        <a:prstGeom prst="rect">
          <a:avLst/>
        </a:prstGeom>
        <a:blipFill rotWithShape="1">
          <a:blip xmlns:r="http://schemas.openxmlformats.org/officeDocument/2006/relationships" r:embed="rId1"/>
          <a:stretch>
            <a:fillRect/>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D4E67C69-3FBD-4933-8F32-AC01557B4146}">
      <dsp:nvSpPr>
        <dsp:cNvPr id="0" name=""/>
        <dsp:cNvSpPr/>
      </dsp:nvSpPr>
      <dsp:spPr>
        <a:xfrm>
          <a:off x="353615" y="3160282"/>
          <a:ext cx="3486931" cy="1097012"/>
        </a:xfrm>
        <a:prstGeom prst="wedgeRectCallout">
          <a:avLst>
            <a:gd name="adj1" fmla="val 20250"/>
            <a:gd name="adj2" fmla="val -60700"/>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t>Veneer</a:t>
          </a:r>
        </a:p>
      </dsp:txBody>
      <dsp:txXfrm>
        <a:off x="353615" y="3160282"/>
        <a:ext cx="3486931" cy="1097012"/>
      </dsp:txXfrm>
    </dsp:sp>
    <dsp:sp modelId="{C6C9ABE1-18FC-4065-B9EA-F3151A9DCBEB}">
      <dsp:nvSpPr>
        <dsp:cNvPr id="0" name=""/>
        <dsp:cNvSpPr/>
      </dsp:nvSpPr>
      <dsp:spPr>
        <a:xfrm>
          <a:off x="4310695" y="339393"/>
          <a:ext cx="3917900" cy="3134320"/>
        </a:xfrm>
        <a:prstGeom prst="rect">
          <a:avLst/>
        </a:prstGeom>
        <a:blipFill rotWithShape="1">
          <a:blip xmlns:r="http://schemas.openxmlformats.org/officeDocument/2006/relationships" r:embed="rId2"/>
          <a:stretch>
            <a:fillRect/>
          </a:stretch>
        </a:blipFill>
        <a:ln w="9525" cap="rnd"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045ADCB-4E61-4A14-A07D-6F4395ED8027}">
      <dsp:nvSpPr>
        <dsp:cNvPr id="0" name=""/>
        <dsp:cNvSpPr/>
      </dsp:nvSpPr>
      <dsp:spPr>
        <a:xfrm>
          <a:off x="4663306" y="3160282"/>
          <a:ext cx="3486931" cy="1097012"/>
        </a:xfrm>
        <a:prstGeom prst="wedgeRectCallout">
          <a:avLst>
            <a:gd name="adj1" fmla="val 20250"/>
            <a:gd name="adj2" fmla="val -60700"/>
          </a:avLst>
        </a:prstGeom>
        <a:gradFill rotWithShape="0">
          <a:gsLst>
            <a:gs pos="0">
              <a:schemeClr val="accent1">
                <a:hueOff val="0"/>
                <a:satOff val="0"/>
                <a:lumOff val="0"/>
                <a:alphaOff val="0"/>
                <a:tint val="62000"/>
                <a:hueMod val="94000"/>
                <a:satMod val="140000"/>
                <a:lumMod val="110000"/>
              </a:schemeClr>
            </a:gs>
            <a:gs pos="100000">
              <a:schemeClr val="accent1">
                <a:hueOff val="0"/>
                <a:satOff val="0"/>
                <a:lumOff val="0"/>
                <a:alphaOff val="0"/>
                <a:tint val="84000"/>
                <a:satMod val="16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t>Reality</a:t>
          </a:r>
        </a:p>
      </dsp:txBody>
      <dsp:txXfrm>
        <a:off x="4663306" y="3160282"/>
        <a:ext cx="3486931" cy="1097012"/>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E7EBE2-DE0E-4498-BBFF-10A60BDE7CE5}" type="datetimeFigureOut">
              <a:rPr lang="en-US" smtClean="0"/>
              <a:t>5/7/2016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73FB2-234A-40BC-8B42-F611FA1C3815}" type="slidenum">
              <a:rPr lang="en-US" smtClean="0"/>
              <a:t>‹#›</a:t>
            </a:fld>
            <a:endParaRPr lang="en-US"/>
          </a:p>
        </p:txBody>
      </p:sp>
    </p:spTree>
    <p:extLst>
      <p:ext uri="{BB962C8B-B14F-4D97-AF65-F5344CB8AC3E}">
        <p14:creationId xmlns:p14="http://schemas.microsoft.com/office/powerpoint/2010/main" val="3614793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KJV = BEST!? </a:t>
            </a:r>
            <a:r>
              <a:rPr lang="en-US" dirty="0">
                <a:sym typeface="Wingdings" panose="05000000000000000000" pitchFamily="2" charset="2"/>
              </a:rPr>
              <a:t> “</a:t>
            </a:r>
            <a:r>
              <a:rPr lang="en-US" i="1" dirty="0">
                <a:sym typeface="Wingdings" panose="05000000000000000000" pitchFamily="2" charset="2"/>
              </a:rPr>
              <a:t>Great </a:t>
            </a:r>
            <a:r>
              <a:rPr lang="en-US" b="1" i="1" dirty="0">
                <a:sym typeface="Wingdings" panose="05000000000000000000" pitchFamily="2" charset="2"/>
              </a:rPr>
              <a:t>Wonder</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“In </a:t>
            </a:r>
            <a:r>
              <a:rPr lang="en-US" b="1" dirty="0">
                <a:sym typeface="Wingdings" panose="05000000000000000000" pitchFamily="2" charset="2"/>
              </a:rPr>
              <a:t>Heaven</a:t>
            </a:r>
            <a:r>
              <a:rPr lang="en-US" dirty="0">
                <a:sym typeface="Wingdings" panose="05000000000000000000" pitchFamily="2" charset="2"/>
              </a:rPr>
              <a:t>” = </a:t>
            </a:r>
            <a:r>
              <a:rPr lang="en-US" b="1" dirty="0">
                <a:sym typeface="Wingdings" panose="05000000000000000000" pitchFamily="2" charset="2"/>
              </a:rPr>
              <a:t>G’s V.P.</a:t>
            </a:r>
            <a:r>
              <a:rPr lang="en-US" dirty="0">
                <a:sym typeface="Wingdings" panose="05000000000000000000" pitchFamily="2" charset="2"/>
              </a:rPr>
              <a:t> = </a:t>
            </a:r>
            <a:r>
              <a:rPr lang="en-US" b="1" dirty="0">
                <a:sym typeface="Wingdings" panose="05000000000000000000" pitchFamily="2" charset="2"/>
              </a:rPr>
              <a:t>** WOG/John</a:t>
            </a:r>
            <a:r>
              <a:rPr lang="en-US" dirty="0">
                <a:sym typeface="Wingdings" panose="05000000000000000000" pitchFamily="2" charset="2"/>
              </a:rPr>
              <a:t> “Apocalypse”</a:t>
            </a:r>
          </a:p>
          <a:p>
            <a:pPr marL="171450" indent="-171450">
              <a:buFont typeface="Arial" panose="020B0604020202020204" pitchFamily="34" charset="0"/>
              <a:buChar char="•"/>
            </a:pPr>
            <a:r>
              <a:rPr lang="en-US" dirty="0">
                <a:sym typeface="Wingdings" panose="05000000000000000000" pitchFamily="2" charset="2"/>
              </a:rPr>
              <a:t>= </a:t>
            </a:r>
            <a:r>
              <a:rPr lang="en-US" b="1" dirty="0">
                <a:sym typeface="Wingdings" panose="05000000000000000000" pitchFamily="2" charset="2"/>
              </a:rPr>
              <a:t>**Course..</a:t>
            </a:r>
            <a:r>
              <a:rPr lang="en-US" dirty="0" err="1">
                <a:sym typeface="Wingdings" panose="05000000000000000000" pitchFamily="2" charset="2"/>
              </a:rPr>
              <a:t>Hist</a:t>
            </a:r>
            <a:r>
              <a:rPr lang="en-US" dirty="0">
                <a:sym typeface="Wingdings" panose="05000000000000000000" pitchFamily="2" charset="2"/>
              </a:rPr>
              <a:t>: </a:t>
            </a:r>
            <a:r>
              <a:rPr lang="en-US" b="1" dirty="0">
                <a:sym typeface="Wingdings" panose="05000000000000000000" pitchFamily="2" charset="2"/>
              </a:rPr>
              <a:t>**BC</a:t>
            </a:r>
            <a:r>
              <a:rPr lang="en-US" b="1" baseline="0" dirty="0">
                <a:sym typeface="Wingdings" panose="05000000000000000000" pitchFamily="2" charset="2"/>
              </a:rPr>
              <a:t> ** Cross ** AD **Smartass </a:t>
            </a:r>
            <a:r>
              <a:rPr lang="en-US" b="0" baseline="0" dirty="0">
                <a:sym typeface="Wingdings" panose="05000000000000000000" pitchFamily="2" charset="2"/>
              </a:rPr>
              <a:t>w/o G</a:t>
            </a:r>
            <a:r>
              <a:rPr lang="en-US" b="1" baseline="0" dirty="0">
                <a:sym typeface="Wingdings" panose="05000000000000000000" pitchFamily="2" charset="2"/>
              </a:rPr>
              <a:t> **Trouble</a:t>
            </a:r>
          </a:p>
          <a:p>
            <a:pPr marL="0" indent="0">
              <a:buFont typeface="Arial" panose="020B0604020202020204" pitchFamily="34" charset="0"/>
              <a:buNone/>
            </a:pPr>
            <a:endParaRPr lang="en-US" b="1" baseline="0" dirty="0">
              <a:sym typeface="Wingdings" panose="05000000000000000000" pitchFamily="2" charset="2"/>
            </a:endParaRPr>
          </a:p>
          <a:p>
            <a:pPr marL="0" indent="0">
              <a:buFont typeface="Arial" panose="020B0604020202020204" pitchFamily="34" charset="0"/>
              <a:buNone/>
            </a:pPr>
            <a:r>
              <a:rPr lang="en-US" b="1" baseline="0" dirty="0">
                <a:sym typeface="Wingdings" panose="05000000000000000000" pitchFamily="2" charset="2"/>
              </a:rPr>
              <a:t>Import: **Direction **</a:t>
            </a:r>
            <a:r>
              <a:rPr lang="en-US" b="1" baseline="0" dirty="0" err="1">
                <a:sym typeface="Wingdings" panose="05000000000000000000" pitchFamily="2" charset="2"/>
              </a:rPr>
              <a:t>Purp</a:t>
            </a:r>
            <a:r>
              <a:rPr lang="en-US" b="1" baseline="0" dirty="0">
                <a:sym typeface="Wingdings" panose="05000000000000000000" pitchFamily="2" charset="2"/>
              </a:rPr>
              <a:t>. **</a:t>
            </a:r>
            <a:r>
              <a:rPr lang="en-US" b="1" baseline="0" dirty="0" err="1">
                <a:sym typeface="Wingdings" panose="05000000000000000000" pitchFamily="2" charset="2"/>
              </a:rPr>
              <a:t>Signif</a:t>
            </a:r>
            <a:r>
              <a:rPr lang="en-US" b="1" baseline="0" dirty="0">
                <a:sym typeface="Wingdings" panose="05000000000000000000" pitchFamily="2" charset="2"/>
              </a:rPr>
              <a:t>.  ~LOSE TRACK!!</a:t>
            </a:r>
            <a:endParaRPr lang="en-US" b="1" dirty="0"/>
          </a:p>
        </p:txBody>
      </p:sp>
      <p:sp>
        <p:nvSpPr>
          <p:cNvPr id="4" name="Slide Number Placeholder 3"/>
          <p:cNvSpPr>
            <a:spLocks noGrp="1"/>
          </p:cNvSpPr>
          <p:nvPr>
            <p:ph type="sldNum" sz="quarter" idx="10"/>
          </p:nvPr>
        </p:nvSpPr>
        <p:spPr/>
        <p:txBody>
          <a:bodyPr/>
          <a:lstStyle/>
          <a:p>
            <a:fld id="{A3573FB2-234A-40BC-8B42-F611FA1C3815}" type="slidenum">
              <a:rPr lang="en-US" smtClean="0"/>
              <a:t>2</a:t>
            </a:fld>
            <a:endParaRPr lang="en-US"/>
          </a:p>
        </p:txBody>
      </p:sp>
    </p:spTree>
    <p:extLst>
      <p:ext uri="{BB962C8B-B14F-4D97-AF65-F5344CB8AC3E}">
        <p14:creationId xmlns:p14="http://schemas.microsoft.com/office/powerpoint/2010/main" val="2055495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Deceived </a:t>
            </a:r>
            <a:r>
              <a:rPr lang="en-US" dirty="0">
                <a:sym typeface="Wingdings" panose="05000000000000000000" pitchFamily="2" charset="2"/>
              </a:rPr>
              <a:t> **</a:t>
            </a:r>
            <a:r>
              <a:rPr lang="en-US" b="1" dirty="0">
                <a:sym typeface="Wingdings" panose="05000000000000000000" pitchFamily="2" charset="2"/>
              </a:rPr>
              <a:t>Veneer </a:t>
            </a:r>
            <a:r>
              <a:rPr lang="en-US" dirty="0">
                <a:sym typeface="Wingdings" panose="05000000000000000000" pitchFamily="2" charset="2"/>
              </a:rPr>
              <a:t> **</a:t>
            </a:r>
            <a:r>
              <a:rPr lang="en-US" b="1" dirty="0">
                <a:sym typeface="Wingdings" panose="05000000000000000000" pitchFamily="2" charset="2"/>
              </a:rPr>
              <a:t>Reality=Destruction</a:t>
            </a:r>
          </a:p>
          <a:p>
            <a:endParaRPr lang="en-US" b="1" dirty="0">
              <a:sym typeface="Wingdings" panose="05000000000000000000" pitchFamily="2" charset="2"/>
            </a:endParaRPr>
          </a:p>
          <a:p>
            <a:r>
              <a:rPr lang="en-US" b="1" dirty="0">
                <a:sym typeface="Wingdings" panose="05000000000000000000" pitchFamily="2" charset="2"/>
              </a:rPr>
              <a:t>AP: U=</a:t>
            </a:r>
            <a:r>
              <a:rPr lang="en-US" b="1" dirty="0" err="1">
                <a:sym typeface="Wingdings" panose="05000000000000000000" pitchFamily="2" charset="2"/>
              </a:rPr>
              <a:t>Signif</a:t>
            </a:r>
            <a:r>
              <a:rPr lang="en-US" b="1" dirty="0">
                <a:sym typeface="Wingdings" panose="05000000000000000000" pitchFamily="2" charset="2"/>
              </a:rPr>
              <a:t>/</a:t>
            </a:r>
            <a:r>
              <a:rPr lang="en-US" b="1" dirty="0" err="1">
                <a:sym typeface="Wingdings" panose="05000000000000000000" pitchFamily="2" charset="2"/>
              </a:rPr>
              <a:t>Purp</a:t>
            </a:r>
            <a:r>
              <a:rPr lang="en-US" b="1" dirty="0">
                <a:sym typeface="Wingdings" panose="05000000000000000000" pitchFamily="2" charset="2"/>
              </a:rPr>
              <a:t> IF Know Creator’s Purpose</a:t>
            </a:r>
            <a:endParaRPr lang="en-US" b="1" dirty="0"/>
          </a:p>
        </p:txBody>
      </p:sp>
      <p:sp>
        <p:nvSpPr>
          <p:cNvPr id="4" name="Slide Number Placeholder 3"/>
          <p:cNvSpPr>
            <a:spLocks noGrp="1"/>
          </p:cNvSpPr>
          <p:nvPr>
            <p:ph type="sldNum" sz="quarter" idx="10"/>
          </p:nvPr>
        </p:nvSpPr>
        <p:spPr/>
        <p:txBody>
          <a:bodyPr/>
          <a:lstStyle/>
          <a:p>
            <a:fld id="{A3573FB2-234A-40BC-8B42-F611FA1C3815}" type="slidenum">
              <a:rPr lang="en-US" smtClean="0"/>
              <a:t>11</a:t>
            </a:fld>
            <a:endParaRPr lang="en-US"/>
          </a:p>
        </p:txBody>
      </p:sp>
    </p:spTree>
    <p:extLst>
      <p:ext uri="{BB962C8B-B14F-4D97-AF65-F5344CB8AC3E}">
        <p14:creationId xmlns:p14="http://schemas.microsoft.com/office/powerpoint/2010/main" val="2049625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2Day:</a:t>
            </a:r>
            <a:r>
              <a:rPr lang="en-US" baseline="0" dirty="0"/>
              <a:t> </a:t>
            </a:r>
            <a:r>
              <a:rPr lang="en-US" b="1" baseline="0" dirty="0"/>
              <a:t>ISRAEL= **Central</a:t>
            </a:r>
            <a:r>
              <a:rPr lang="en-US" baseline="0" dirty="0"/>
              <a:t> the </a:t>
            </a:r>
            <a:r>
              <a:rPr lang="en-US" b="1" baseline="0" dirty="0"/>
              <a:t>COURSE of HISTORY</a:t>
            </a:r>
          </a:p>
          <a:p>
            <a:pPr marL="171450" indent="-171450">
              <a:buFont typeface="Arial" panose="020B0604020202020204" pitchFamily="34" charset="0"/>
              <a:buChar char="•"/>
            </a:pPr>
            <a:r>
              <a:rPr lang="en-US" b="1" baseline="0" dirty="0" err="1"/>
              <a:t>Wrld</a:t>
            </a:r>
            <a:r>
              <a:rPr lang="en-US" b="1" baseline="0" dirty="0"/>
              <a:t>=</a:t>
            </a:r>
            <a:r>
              <a:rPr lang="en-US" b="1" baseline="0" dirty="0" err="1"/>
              <a:t>Shld</a:t>
            </a:r>
            <a:r>
              <a:rPr lang="en-US" b="1" baseline="0" dirty="0"/>
              <a:t> Ask: </a:t>
            </a:r>
            <a:r>
              <a:rPr lang="en-US" b="1" i="1" baseline="0" dirty="0"/>
              <a:t>“?? Israel So Central…”</a:t>
            </a:r>
            <a:endParaRPr lang="en-US" b="1" i="1" dirty="0"/>
          </a:p>
        </p:txBody>
      </p:sp>
      <p:sp>
        <p:nvSpPr>
          <p:cNvPr id="4" name="Slide Number Placeholder 3"/>
          <p:cNvSpPr>
            <a:spLocks noGrp="1"/>
          </p:cNvSpPr>
          <p:nvPr>
            <p:ph type="sldNum" sz="quarter" idx="10"/>
          </p:nvPr>
        </p:nvSpPr>
        <p:spPr/>
        <p:txBody>
          <a:bodyPr/>
          <a:lstStyle/>
          <a:p>
            <a:fld id="{A3573FB2-234A-40BC-8B42-F611FA1C3815}" type="slidenum">
              <a:rPr lang="en-US" smtClean="0"/>
              <a:t>12</a:t>
            </a:fld>
            <a:endParaRPr lang="en-US"/>
          </a:p>
        </p:txBody>
      </p:sp>
    </p:spTree>
    <p:extLst>
      <p:ext uri="{BB962C8B-B14F-4D97-AF65-F5344CB8AC3E}">
        <p14:creationId xmlns:p14="http://schemas.microsoft.com/office/powerpoint/2010/main" val="3816207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3 Figures=FR</a:t>
            </a:r>
          </a:p>
        </p:txBody>
      </p:sp>
      <p:sp>
        <p:nvSpPr>
          <p:cNvPr id="4" name="Slide Number Placeholder 3"/>
          <p:cNvSpPr>
            <a:spLocks noGrp="1"/>
          </p:cNvSpPr>
          <p:nvPr>
            <p:ph type="sldNum" sz="quarter" idx="10"/>
          </p:nvPr>
        </p:nvSpPr>
        <p:spPr/>
        <p:txBody>
          <a:bodyPr/>
          <a:lstStyle/>
          <a:p>
            <a:fld id="{A3573FB2-234A-40BC-8B42-F611FA1C3815}" type="slidenum">
              <a:rPr lang="en-US" smtClean="0"/>
              <a:t>3</a:t>
            </a:fld>
            <a:endParaRPr lang="en-US"/>
          </a:p>
        </p:txBody>
      </p:sp>
    </p:spTree>
    <p:extLst>
      <p:ext uri="{BB962C8B-B14F-4D97-AF65-F5344CB8AC3E}">
        <p14:creationId xmlns:p14="http://schemas.microsoft.com/office/powerpoint/2010/main" val="278788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3573FB2-234A-40BC-8B42-F611FA1C3815}" type="slidenum">
              <a:rPr lang="en-US" smtClean="0"/>
              <a:t>4</a:t>
            </a:fld>
            <a:endParaRPr lang="en-US"/>
          </a:p>
        </p:txBody>
      </p:sp>
    </p:spTree>
    <p:extLst>
      <p:ext uri="{BB962C8B-B14F-4D97-AF65-F5344CB8AC3E}">
        <p14:creationId xmlns:p14="http://schemas.microsoft.com/office/powerpoint/2010/main" val="3251440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Child ?? </a:t>
            </a:r>
            <a:r>
              <a:rPr lang="en-US" b="1" dirty="0">
                <a:sym typeface="Wingdings" panose="05000000000000000000" pitchFamily="2" charset="2"/>
              </a:rPr>
              <a:t> **JC  BABY!!??  **Ps.2 Fulfilled</a:t>
            </a:r>
            <a:endParaRPr lang="en-US" b="1" dirty="0"/>
          </a:p>
        </p:txBody>
      </p:sp>
      <p:sp>
        <p:nvSpPr>
          <p:cNvPr id="4" name="Slide Number Placeholder 3"/>
          <p:cNvSpPr>
            <a:spLocks noGrp="1"/>
          </p:cNvSpPr>
          <p:nvPr>
            <p:ph type="sldNum" sz="quarter" idx="10"/>
          </p:nvPr>
        </p:nvSpPr>
        <p:spPr/>
        <p:txBody>
          <a:bodyPr/>
          <a:lstStyle/>
          <a:p>
            <a:fld id="{A3573FB2-234A-40BC-8B42-F611FA1C3815}" type="slidenum">
              <a:rPr lang="en-US" smtClean="0"/>
              <a:t>5</a:t>
            </a:fld>
            <a:endParaRPr lang="en-US"/>
          </a:p>
        </p:txBody>
      </p:sp>
    </p:spTree>
    <p:extLst>
      <p:ext uri="{BB962C8B-B14F-4D97-AF65-F5344CB8AC3E}">
        <p14:creationId xmlns:p14="http://schemas.microsoft.com/office/powerpoint/2010/main" val="1380582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Protected =</a:t>
            </a:r>
            <a:r>
              <a:rPr lang="en-US" b="1" baseline="0" dirty="0"/>
              <a:t> EAST </a:t>
            </a:r>
            <a:r>
              <a:rPr lang="en-US" b="0" baseline="0" dirty="0">
                <a:sym typeface="Wingdings" panose="05000000000000000000" pitchFamily="2" charset="2"/>
              </a:rPr>
              <a:t> Petra  </a:t>
            </a:r>
            <a:r>
              <a:rPr lang="en-US" b="1" baseline="0" dirty="0">
                <a:sym typeface="Wingdings" panose="05000000000000000000" pitchFamily="2" charset="2"/>
              </a:rPr>
              <a:t>JC Mentions</a:t>
            </a:r>
          </a:p>
          <a:p>
            <a:endParaRPr lang="en-US" b="1" dirty="0"/>
          </a:p>
          <a:p>
            <a:r>
              <a:rPr lang="en-US" b="1" dirty="0"/>
              <a:t>** Vital Role = 144k </a:t>
            </a:r>
            <a:r>
              <a:rPr lang="en-US" b="0" dirty="0"/>
              <a:t>Witnesses </a:t>
            </a:r>
            <a:r>
              <a:rPr lang="en-US" b="0" dirty="0">
                <a:sym typeface="Wingdings" panose="05000000000000000000" pitchFamily="2" charset="2"/>
              </a:rPr>
              <a:t> </a:t>
            </a:r>
            <a:r>
              <a:rPr lang="en-US" b="1" dirty="0">
                <a:sym typeface="Wingdings" panose="05000000000000000000" pitchFamily="2" charset="2"/>
              </a:rPr>
              <a:t>JC</a:t>
            </a:r>
            <a:r>
              <a:rPr lang="en-US" b="0" dirty="0">
                <a:sym typeface="Wingdings" panose="05000000000000000000" pitchFamily="2" charset="2"/>
              </a:rPr>
              <a:t>=Messiah</a:t>
            </a:r>
            <a:endParaRPr lang="en-US" b="0" dirty="0"/>
          </a:p>
          <a:p>
            <a:endParaRPr lang="en-US" b="1" dirty="0"/>
          </a:p>
          <a:p>
            <a:r>
              <a:rPr lang="en-US" b="1" dirty="0"/>
              <a:t>** Messiah= **</a:t>
            </a:r>
            <a:r>
              <a:rPr lang="en-US" b="1" dirty="0" err="1"/>
              <a:t>Rsn</a:t>
            </a:r>
            <a:r>
              <a:rPr lang="en-US" b="1" dirty="0"/>
              <a:t> </a:t>
            </a:r>
            <a:r>
              <a:rPr lang="en-US" b="0" dirty="0"/>
              <a:t>2b Chosen </a:t>
            </a:r>
            <a:r>
              <a:rPr lang="en-US" b="1" dirty="0">
                <a:sym typeface="Wingdings" panose="05000000000000000000" pitchFamily="2" charset="2"/>
              </a:rPr>
              <a:t>TODAY: ??Chosen??</a:t>
            </a:r>
            <a:r>
              <a:rPr lang="en-US" b="1" baseline="0" dirty="0">
                <a:sym typeface="Wingdings" panose="05000000000000000000" pitchFamily="2" charset="2"/>
              </a:rPr>
              <a:t> </a:t>
            </a:r>
          </a:p>
          <a:p>
            <a:pPr marL="171450" indent="-171450">
              <a:buFont typeface="Arial" panose="020B0604020202020204" pitchFamily="34" charset="0"/>
              <a:buChar char="•"/>
            </a:pPr>
            <a:r>
              <a:rPr lang="en-US" b="0" baseline="0" dirty="0">
                <a:sym typeface="Wingdings" panose="05000000000000000000" pitchFamily="2" charset="2"/>
              </a:rPr>
              <a:t>Will Come 2</a:t>
            </a:r>
            <a:r>
              <a:rPr lang="en-US" b="1" baseline="0" dirty="0">
                <a:sym typeface="Wingdings" panose="05000000000000000000" pitchFamily="2" charset="2"/>
              </a:rPr>
              <a:t> </a:t>
            </a:r>
            <a:r>
              <a:rPr lang="en-US" b="1" baseline="0" dirty="0" err="1">
                <a:sym typeface="Wingdings" panose="05000000000000000000" pitchFamily="2" charset="2"/>
              </a:rPr>
              <a:t>SensesSTOP</a:t>
            </a:r>
            <a:r>
              <a:rPr lang="en-US" b="1" baseline="0" dirty="0">
                <a:sym typeface="Wingdings" panose="05000000000000000000" pitchFamily="2" charset="2"/>
              </a:rPr>
              <a:t> WAITING</a:t>
            </a:r>
            <a:endParaRPr lang="en-US" b="1" dirty="0"/>
          </a:p>
        </p:txBody>
      </p:sp>
      <p:sp>
        <p:nvSpPr>
          <p:cNvPr id="4" name="Slide Number Placeholder 3"/>
          <p:cNvSpPr>
            <a:spLocks noGrp="1"/>
          </p:cNvSpPr>
          <p:nvPr>
            <p:ph type="sldNum" sz="quarter" idx="10"/>
          </p:nvPr>
        </p:nvSpPr>
        <p:spPr/>
        <p:txBody>
          <a:bodyPr/>
          <a:lstStyle/>
          <a:p>
            <a:fld id="{A3573FB2-234A-40BC-8B42-F611FA1C3815}" type="slidenum">
              <a:rPr lang="en-US" smtClean="0"/>
              <a:t>6</a:t>
            </a:fld>
            <a:endParaRPr lang="en-US"/>
          </a:p>
        </p:txBody>
      </p:sp>
    </p:spTree>
    <p:extLst>
      <p:ext uri="{BB962C8B-B14F-4D97-AF65-F5344CB8AC3E}">
        <p14:creationId xmlns:p14="http://schemas.microsoft.com/office/powerpoint/2010/main" val="1308277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Earth=</a:t>
            </a:r>
            <a:r>
              <a:rPr lang="en-US" b="1" dirty="0"/>
              <a:t>GARBAGE DUMP =</a:t>
            </a:r>
            <a:r>
              <a:rPr lang="en-US" b="0" dirty="0"/>
              <a:t>TEEMING</a:t>
            </a:r>
            <a:r>
              <a:rPr lang="en-US" b="0" baseline="0" dirty="0"/>
              <a:t> with </a:t>
            </a:r>
            <a:r>
              <a:rPr lang="en-US" b="1" baseline="0" dirty="0"/>
              <a:t>Violence</a:t>
            </a:r>
            <a:endParaRPr lang="en-US" b="1" dirty="0"/>
          </a:p>
          <a:p>
            <a:endParaRPr lang="en-US" b="1" dirty="0"/>
          </a:p>
          <a:p>
            <a:r>
              <a:rPr lang="en-US" b="1" dirty="0"/>
              <a:t>** Rebelled </a:t>
            </a:r>
            <a:r>
              <a:rPr lang="en-US" b="1" dirty="0">
                <a:sym typeface="Wingdings" panose="05000000000000000000" pitchFamily="2" charset="2"/>
              </a:rPr>
              <a:t> </a:t>
            </a:r>
            <a:r>
              <a:rPr lang="en-US" b="0" u="sng" dirty="0">
                <a:sym typeface="Wingdings" panose="05000000000000000000" pitchFamily="2" charset="2"/>
              </a:rPr>
              <a:t>Ezek.28</a:t>
            </a:r>
            <a:r>
              <a:rPr lang="en-US" b="1" baseline="0" dirty="0">
                <a:sym typeface="Wingdings" panose="05000000000000000000" pitchFamily="2" charset="2"/>
              </a:rPr>
              <a:t> PWRFUL  </a:t>
            </a:r>
            <a:r>
              <a:rPr lang="en-US" b="1" dirty="0">
                <a:sym typeface="Wingdings" panose="05000000000000000000" pitchFamily="2" charset="2"/>
              </a:rPr>
              <a:t>“</a:t>
            </a:r>
            <a:r>
              <a:rPr lang="en-US" b="1" i="1" dirty="0">
                <a:sym typeface="Wingdings" panose="05000000000000000000" pitchFamily="2" charset="2"/>
              </a:rPr>
              <a:t>I Will…”</a:t>
            </a:r>
          </a:p>
          <a:p>
            <a:r>
              <a:rPr lang="en-US" b="1" dirty="0">
                <a:sym typeface="Wingdings" panose="05000000000000000000" pitchFamily="2" charset="2"/>
              </a:rPr>
              <a:t>**Following</a:t>
            </a:r>
            <a:r>
              <a:rPr lang="en-US" b="1" baseline="0" dirty="0">
                <a:sym typeface="Wingdings" panose="05000000000000000000" pitchFamily="2" charset="2"/>
              </a:rPr>
              <a:t>  ** Exiled: by </a:t>
            </a:r>
            <a:r>
              <a:rPr lang="en-US" b="0" baseline="0" dirty="0">
                <a:sym typeface="Wingdings" panose="05000000000000000000" pitchFamily="2" charset="2"/>
              </a:rPr>
              <a:t>OTHER</a:t>
            </a:r>
            <a:r>
              <a:rPr lang="en-US" b="1" baseline="0" dirty="0">
                <a:sym typeface="Wingdings" panose="05000000000000000000" pitchFamily="2" charset="2"/>
              </a:rPr>
              <a:t> ANGELS</a:t>
            </a:r>
            <a:endParaRPr lang="en-US" b="1" dirty="0"/>
          </a:p>
        </p:txBody>
      </p:sp>
      <p:sp>
        <p:nvSpPr>
          <p:cNvPr id="4" name="Slide Number Placeholder 3"/>
          <p:cNvSpPr>
            <a:spLocks noGrp="1"/>
          </p:cNvSpPr>
          <p:nvPr>
            <p:ph type="sldNum" sz="quarter" idx="10"/>
          </p:nvPr>
        </p:nvSpPr>
        <p:spPr/>
        <p:txBody>
          <a:bodyPr/>
          <a:lstStyle/>
          <a:p>
            <a:fld id="{A3573FB2-234A-40BC-8B42-F611FA1C3815}" type="slidenum">
              <a:rPr lang="en-US" smtClean="0"/>
              <a:t>7</a:t>
            </a:fld>
            <a:endParaRPr lang="en-US"/>
          </a:p>
        </p:txBody>
      </p:sp>
    </p:spTree>
    <p:extLst>
      <p:ext uri="{BB962C8B-B14F-4D97-AF65-F5344CB8AC3E}">
        <p14:creationId xmlns:p14="http://schemas.microsoft.com/office/powerpoint/2010/main" val="3810273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Deceit=</a:t>
            </a:r>
            <a:r>
              <a:rPr lang="en-US" b="1" dirty="0" err="1"/>
              <a:t>POISONOUS</a:t>
            </a:r>
            <a:r>
              <a:rPr lang="en-US" dirty="0" err="1">
                <a:sym typeface="Wingdings" panose="05000000000000000000" pitchFamily="2" charset="2"/>
              </a:rPr>
              <a:t></a:t>
            </a:r>
            <a:r>
              <a:rPr lang="en-US" b="1" dirty="0" err="1">
                <a:sym typeface="Wingdings" panose="05000000000000000000" pitchFamily="2" charset="2"/>
              </a:rPr>
              <a:t>Pervasive</a:t>
            </a:r>
            <a:r>
              <a:rPr lang="en-US" dirty="0">
                <a:sym typeface="Wingdings" panose="05000000000000000000" pitchFamily="2" charset="2"/>
              </a:rPr>
              <a:t> </a:t>
            </a:r>
            <a:r>
              <a:rPr lang="en-US" baseline="0" dirty="0">
                <a:sym typeface="Wingdings" panose="05000000000000000000" pitchFamily="2" charset="2"/>
              </a:rPr>
              <a:t> ** </a:t>
            </a:r>
            <a:r>
              <a:rPr lang="en-US" b="1" baseline="0" dirty="0">
                <a:sym typeface="Wingdings" panose="05000000000000000000" pitchFamily="2" charset="2"/>
              </a:rPr>
              <a:t>WMD</a:t>
            </a:r>
            <a:r>
              <a:rPr lang="en-US" b="0" baseline="0" dirty="0">
                <a:sym typeface="Wingdings" panose="05000000000000000000" pitchFamily="2" charset="2"/>
              </a:rPr>
              <a:t>=</a:t>
            </a:r>
            <a:r>
              <a:rPr lang="en-US" b="0" i="1" baseline="0" dirty="0">
                <a:sym typeface="Wingdings" panose="05000000000000000000" pitchFamily="2" charset="2"/>
              </a:rPr>
              <a:t>Madison 5</a:t>
            </a:r>
            <a:r>
              <a:rPr lang="en-US" b="0" i="1" baseline="30000" dirty="0">
                <a:sym typeface="Wingdings" panose="05000000000000000000" pitchFamily="2" charset="2"/>
              </a:rPr>
              <a:t>th</a:t>
            </a:r>
            <a:r>
              <a:rPr lang="en-US" b="0" i="1" baseline="0" dirty="0">
                <a:sym typeface="Wingdings" panose="05000000000000000000" pitchFamily="2" charset="2"/>
              </a:rPr>
              <a:t> Av</a:t>
            </a:r>
            <a:endParaRPr lang="en-US" i="1" baseline="0" dirty="0">
              <a:sym typeface="Wingdings" panose="05000000000000000000" pitchFamily="2" charset="2"/>
            </a:endParaRPr>
          </a:p>
          <a:p>
            <a:endParaRPr lang="en-US" baseline="0" dirty="0">
              <a:sym typeface="Wingdings" panose="05000000000000000000" pitchFamily="2" charset="2"/>
            </a:endParaRPr>
          </a:p>
          <a:p>
            <a:r>
              <a:rPr lang="en-US" baseline="0" dirty="0">
                <a:sym typeface="Wingdings" panose="05000000000000000000" pitchFamily="2" charset="2"/>
              </a:rPr>
              <a:t>** via “</a:t>
            </a:r>
            <a:r>
              <a:rPr lang="en-US" b="1" baseline="0" dirty="0">
                <a:sym typeface="Wingdings" panose="05000000000000000000" pitchFamily="2" charset="2"/>
              </a:rPr>
              <a:t>Prophets</a:t>
            </a:r>
            <a:r>
              <a:rPr lang="en-US" baseline="0" dirty="0">
                <a:sym typeface="Wingdings" panose="05000000000000000000" pitchFamily="2" charset="2"/>
              </a:rPr>
              <a:t>”  ~</a:t>
            </a:r>
            <a:r>
              <a:rPr lang="en-US" b="1" baseline="0" dirty="0">
                <a:sym typeface="Wingdings" panose="05000000000000000000" pitchFamily="2" charset="2"/>
              </a:rPr>
              <a:t>PROOF</a:t>
            </a:r>
            <a:r>
              <a:rPr lang="en-US" baseline="0" dirty="0">
                <a:sym typeface="Wingdings" panose="05000000000000000000" pitchFamily="2" charset="2"/>
              </a:rPr>
              <a:t>!?!?  **</a:t>
            </a:r>
            <a:r>
              <a:rPr lang="en-US" b="1" baseline="0" dirty="0" err="1">
                <a:sym typeface="Wingdings" panose="05000000000000000000" pitchFamily="2" charset="2"/>
              </a:rPr>
              <a:t>Ppl</a:t>
            </a:r>
            <a:r>
              <a:rPr lang="en-US" b="1" baseline="0" dirty="0">
                <a:sym typeface="Wingdings" panose="05000000000000000000" pitchFamily="2" charset="2"/>
              </a:rPr>
              <a:t> LOVE </a:t>
            </a:r>
            <a:r>
              <a:rPr lang="en-US" baseline="0" dirty="0" err="1">
                <a:sym typeface="Wingdings" panose="05000000000000000000" pitchFamily="2" charset="2"/>
              </a:rPr>
              <a:t>Altern</a:t>
            </a:r>
            <a:r>
              <a:rPr lang="en-US" baseline="0" dirty="0">
                <a:sym typeface="Wingdings" panose="05000000000000000000" pitchFamily="2" charset="2"/>
              </a:rPr>
              <a:t>.</a:t>
            </a:r>
          </a:p>
          <a:p>
            <a:pPr marL="171450" indent="-171450">
              <a:buFont typeface="Arial" panose="020B0604020202020204" pitchFamily="34" charset="0"/>
              <a:buChar char="•"/>
            </a:pPr>
            <a:r>
              <a:rPr lang="en-US" i="1" baseline="0" dirty="0">
                <a:sym typeface="Wingdings" panose="05000000000000000000" pitchFamily="2" charset="2"/>
              </a:rPr>
              <a:t>IL: </a:t>
            </a:r>
            <a:r>
              <a:rPr lang="en-US" b="1" i="1" baseline="0" dirty="0" err="1">
                <a:sym typeface="Wingdings" panose="05000000000000000000" pitchFamily="2" charset="2"/>
              </a:rPr>
              <a:t>Mormons</a:t>
            </a:r>
            <a:r>
              <a:rPr lang="en-US" i="1" baseline="0" dirty="0" err="1">
                <a:sym typeface="Wingdings" panose="05000000000000000000" pitchFamily="2" charset="2"/>
              </a:rPr>
              <a:t></a:t>
            </a:r>
            <a:r>
              <a:rPr lang="en-US" b="1" i="1" baseline="0" dirty="0" err="1">
                <a:sym typeface="Wingdings" panose="05000000000000000000" pitchFamily="2" charset="2"/>
              </a:rPr>
              <a:t>Indians</a:t>
            </a:r>
            <a:r>
              <a:rPr lang="en-US" b="1" i="1" baseline="0" dirty="0">
                <a:sym typeface="Wingdings" panose="05000000000000000000" pitchFamily="2" charset="2"/>
              </a:rPr>
              <a:t>=10</a:t>
            </a:r>
            <a:r>
              <a:rPr lang="en-US" i="1" baseline="0" dirty="0">
                <a:sym typeface="Wingdings" panose="05000000000000000000" pitchFamily="2" charset="2"/>
              </a:rPr>
              <a:t> Tribes / </a:t>
            </a:r>
            <a:r>
              <a:rPr lang="en-US" b="1" i="1" baseline="0" dirty="0">
                <a:sym typeface="Wingdings" panose="05000000000000000000" pitchFamily="2" charset="2"/>
              </a:rPr>
              <a:t>Blacks</a:t>
            </a:r>
            <a:r>
              <a:rPr lang="en-US" i="1" baseline="0" dirty="0">
                <a:sym typeface="Wingdings" panose="05000000000000000000" pitchFamily="2" charset="2"/>
              </a:rPr>
              <a:t> ~Allowed, etc.</a:t>
            </a:r>
          </a:p>
          <a:p>
            <a:pPr marL="171450" indent="-171450">
              <a:buFont typeface="Arial" panose="020B0604020202020204" pitchFamily="34" charset="0"/>
              <a:buChar char="•"/>
            </a:pPr>
            <a:r>
              <a:rPr lang="en-US" i="1" baseline="0" dirty="0">
                <a:sym typeface="Wingdings" panose="05000000000000000000" pitchFamily="2" charset="2"/>
              </a:rPr>
              <a:t>IL: </a:t>
            </a:r>
            <a:r>
              <a:rPr lang="en-US" b="1" i="1" baseline="0" dirty="0">
                <a:sym typeface="Wingdings" panose="05000000000000000000" pitchFamily="2" charset="2"/>
              </a:rPr>
              <a:t>HELIOS  SUN?? </a:t>
            </a:r>
            <a:r>
              <a:rPr lang="en-US" b="0" i="1" baseline="0" dirty="0">
                <a:sym typeface="Wingdings" panose="05000000000000000000" pitchFamily="2" charset="2"/>
              </a:rPr>
              <a:t>IL: </a:t>
            </a:r>
            <a:r>
              <a:rPr lang="en-US" b="1" i="1" baseline="0" dirty="0">
                <a:sym typeface="Wingdings" panose="05000000000000000000" pitchFamily="2" charset="2"/>
              </a:rPr>
              <a:t>Oscillating</a:t>
            </a:r>
            <a:r>
              <a:rPr lang="en-US" b="0" i="1" baseline="0" dirty="0">
                <a:sym typeface="Wingdings" panose="05000000000000000000" pitchFamily="2" charset="2"/>
              </a:rPr>
              <a:t> Universe  </a:t>
            </a:r>
            <a:r>
              <a:rPr lang="en-US" b="1" i="1" baseline="0" dirty="0">
                <a:sym typeface="Wingdings" panose="05000000000000000000" pitchFamily="2" charset="2"/>
              </a:rPr>
              <a:t>SAGAN</a:t>
            </a:r>
            <a:endParaRPr lang="en-US" b="1" i="0" dirty="0"/>
          </a:p>
        </p:txBody>
      </p:sp>
      <p:sp>
        <p:nvSpPr>
          <p:cNvPr id="4" name="Slide Number Placeholder 3"/>
          <p:cNvSpPr>
            <a:spLocks noGrp="1"/>
          </p:cNvSpPr>
          <p:nvPr>
            <p:ph type="sldNum" sz="quarter" idx="10"/>
          </p:nvPr>
        </p:nvSpPr>
        <p:spPr/>
        <p:txBody>
          <a:bodyPr/>
          <a:lstStyle/>
          <a:p>
            <a:fld id="{A3573FB2-234A-40BC-8B42-F611FA1C3815}" type="slidenum">
              <a:rPr lang="en-US" smtClean="0"/>
              <a:t>8</a:t>
            </a:fld>
            <a:endParaRPr lang="en-US"/>
          </a:p>
        </p:txBody>
      </p:sp>
    </p:spTree>
    <p:extLst>
      <p:ext uri="{BB962C8B-B14F-4D97-AF65-F5344CB8AC3E}">
        <p14:creationId xmlns:p14="http://schemas.microsoft.com/office/powerpoint/2010/main" val="424862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2=</a:t>
            </a:r>
            <a:r>
              <a:rPr lang="en-US" b="1" dirty="0" err="1"/>
              <a:t>Accusation</a:t>
            </a:r>
            <a:r>
              <a:rPr lang="en-US" dirty="0" err="1">
                <a:sym typeface="Wingdings" panose="05000000000000000000" pitchFamily="2" charset="2"/>
              </a:rPr>
              <a:t>Xians</a:t>
            </a:r>
            <a:r>
              <a:rPr lang="en-US" dirty="0">
                <a:sym typeface="Wingdings" panose="05000000000000000000" pitchFamily="2" charset="2"/>
              </a:rPr>
              <a:t>  </a:t>
            </a:r>
            <a:r>
              <a:rPr lang="en-US" b="1" dirty="0">
                <a:sym typeface="Wingdings" panose="05000000000000000000" pitchFamily="2" charset="2"/>
              </a:rPr>
              <a:t>**”LET</a:t>
            </a:r>
            <a:r>
              <a:rPr lang="en-US" b="1" baseline="0" dirty="0">
                <a:sym typeface="Wingdings" panose="05000000000000000000" pitchFamily="2" charset="2"/>
              </a:rPr>
              <a:t> ME!!”</a:t>
            </a:r>
            <a:r>
              <a:rPr lang="en-US" baseline="0" dirty="0">
                <a:sym typeface="Wingdings" panose="05000000000000000000" pitchFamily="2" charset="2"/>
              </a:rPr>
              <a:t> =We Protected</a:t>
            </a:r>
          </a:p>
          <a:p>
            <a:endParaRPr lang="en-US" baseline="0" dirty="0">
              <a:sym typeface="Wingdings" panose="05000000000000000000" pitchFamily="2" charset="2"/>
            </a:endParaRPr>
          </a:p>
          <a:p>
            <a:r>
              <a:rPr lang="en-US" baseline="0" dirty="0">
                <a:sym typeface="Wingdings" panose="05000000000000000000" pitchFamily="2" charset="2"/>
              </a:rPr>
              <a:t>** </a:t>
            </a:r>
            <a:r>
              <a:rPr lang="en-US" b="1" baseline="0" dirty="0">
                <a:sym typeface="Wingdings" panose="05000000000000000000" pitchFamily="2" charset="2"/>
              </a:rPr>
              <a:t>Job</a:t>
            </a:r>
            <a:r>
              <a:rPr lang="en-US" baseline="0" dirty="0">
                <a:sym typeface="Wingdings" panose="05000000000000000000" pitchFamily="2" charset="2"/>
              </a:rPr>
              <a:t> “</a:t>
            </a:r>
            <a:r>
              <a:rPr lang="en-US" i="1" baseline="0" dirty="0">
                <a:sym typeface="Wingdings" panose="05000000000000000000" pitchFamily="2" charset="2"/>
              </a:rPr>
              <a:t>Remove </a:t>
            </a:r>
            <a:r>
              <a:rPr lang="en-US" b="1" i="1" baseline="0" dirty="0">
                <a:sym typeface="Wingdings" panose="05000000000000000000" pitchFamily="2" charset="2"/>
              </a:rPr>
              <a:t>HEDGE</a:t>
            </a:r>
            <a:r>
              <a:rPr lang="en-US" baseline="0" dirty="0">
                <a:sym typeface="Wingdings" panose="05000000000000000000" pitchFamily="2" charset="2"/>
              </a:rPr>
              <a:t>” ** </a:t>
            </a:r>
            <a:r>
              <a:rPr lang="en-US" b="1" baseline="0" dirty="0">
                <a:sym typeface="Wingdings" panose="05000000000000000000" pitchFamily="2" charset="2"/>
              </a:rPr>
              <a:t>Peter=PROUD</a:t>
            </a:r>
            <a:r>
              <a:rPr lang="en-US" baseline="0" dirty="0">
                <a:sym typeface="Wingdings" panose="05000000000000000000" pitchFamily="2" charset="2"/>
              </a:rPr>
              <a:t>: </a:t>
            </a:r>
            <a:r>
              <a:rPr lang="en-US" i="1" baseline="0" dirty="0">
                <a:sym typeface="Wingdings" panose="05000000000000000000" pitchFamily="2" charset="2"/>
              </a:rPr>
              <a:t>“~Go2 </a:t>
            </a:r>
            <a:r>
              <a:rPr lang="en-US" i="1" baseline="0" dirty="0" err="1">
                <a:sym typeface="Wingdings" panose="05000000000000000000" pitchFamily="2" charset="2"/>
              </a:rPr>
              <a:t>Jerus</a:t>
            </a:r>
            <a:r>
              <a:rPr lang="en-US" i="1" baseline="0" dirty="0">
                <a:sym typeface="Wingdings" panose="05000000000000000000" pitchFamily="2" charset="2"/>
              </a:rPr>
              <a:t>!”</a:t>
            </a:r>
          </a:p>
          <a:p>
            <a:pPr marL="171450" lvl="0" indent="-171450">
              <a:buFont typeface="Arial" panose="020B0604020202020204" pitchFamily="34" charset="0"/>
              <a:buChar char="•"/>
            </a:pPr>
            <a:r>
              <a:rPr lang="en-US" i="1" baseline="0" dirty="0">
                <a:sym typeface="Wingdings" panose="05000000000000000000" pitchFamily="2" charset="2"/>
              </a:rPr>
              <a:t>S: “He’s ~Under </a:t>
            </a:r>
            <a:r>
              <a:rPr lang="en-US" b="1" i="1" baseline="0" dirty="0">
                <a:sym typeface="Wingdings" panose="05000000000000000000" pitchFamily="2" charset="2"/>
              </a:rPr>
              <a:t>Ur</a:t>
            </a:r>
            <a:r>
              <a:rPr lang="en-US" i="1" baseline="0" dirty="0">
                <a:sym typeface="Wingdings" panose="05000000000000000000" pitchFamily="2" charset="2"/>
              </a:rPr>
              <a:t> </a:t>
            </a:r>
            <a:r>
              <a:rPr lang="en-US" b="1" i="1" baseline="0" dirty="0">
                <a:sym typeface="Wingdings" panose="05000000000000000000" pitchFamily="2" charset="2"/>
              </a:rPr>
              <a:t>Authority</a:t>
            </a:r>
            <a:r>
              <a:rPr lang="en-US" i="1" baseline="0" dirty="0">
                <a:sym typeface="Wingdings" panose="05000000000000000000" pitchFamily="2" charset="2"/>
              </a:rPr>
              <a:t>”  “</a:t>
            </a:r>
            <a:r>
              <a:rPr lang="en-US" b="1" i="1" baseline="0" dirty="0">
                <a:sym typeface="Wingdings" panose="05000000000000000000" pitchFamily="2" charset="2"/>
              </a:rPr>
              <a:t>CONCEIT=</a:t>
            </a:r>
            <a:r>
              <a:rPr lang="en-US" b="1" i="1" baseline="0" dirty="0" err="1">
                <a:sym typeface="Wingdings" panose="05000000000000000000" pitchFamily="2" charset="2"/>
              </a:rPr>
              <a:t>Snare</a:t>
            </a:r>
            <a:r>
              <a:rPr lang="en-US" i="1" baseline="0" dirty="0" err="1">
                <a:sym typeface="Wingdings" panose="05000000000000000000" pitchFamily="2" charset="2"/>
              </a:rPr>
              <a:t>..Devil</a:t>
            </a:r>
            <a:r>
              <a:rPr lang="en-US" i="1" baseline="0" dirty="0">
                <a:sym typeface="Wingdings" panose="05000000000000000000" pitchFamily="2" charset="2"/>
              </a:rPr>
              <a:t>”</a:t>
            </a:r>
          </a:p>
          <a:p>
            <a:endParaRPr lang="en-US" i="1" baseline="0" dirty="0">
              <a:sym typeface="Wingdings" panose="05000000000000000000" pitchFamily="2" charset="2"/>
            </a:endParaRPr>
          </a:p>
          <a:p>
            <a:r>
              <a:rPr lang="en-US" i="0" baseline="0" dirty="0">
                <a:sym typeface="Wingdings" panose="05000000000000000000" pitchFamily="2" charset="2"/>
              </a:rPr>
              <a:t>??</a:t>
            </a:r>
            <a:r>
              <a:rPr lang="en-US" b="1" i="0" baseline="0" dirty="0">
                <a:sym typeface="Wingdings" panose="05000000000000000000" pitchFamily="2" charset="2"/>
              </a:rPr>
              <a:t>Allow</a:t>
            </a:r>
            <a:r>
              <a:rPr lang="en-US" i="0" baseline="0" dirty="0">
                <a:sym typeface="Wingdings" panose="05000000000000000000" pitchFamily="2" charset="2"/>
              </a:rPr>
              <a:t>??  </a:t>
            </a:r>
            <a:r>
              <a:rPr lang="en-US" b="1" i="1" baseline="0" dirty="0">
                <a:sym typeface="Wingdings" panose="05000000000000000000" pitchFamily="2" charset="2"/>
              </a:rPr>
              <a:t>** “Strengthen…” =</a:t>
            </a:r>
            <a:r>
              <a:rPr lang="en-US" b="1" i="0" baseline="0" dirty="0">
                <a:sym typeface="Wingdings" panose="05000000000000000000" pitchFamily="2" charset="2"/>
              </a:rPr>
              <a:t>Broken=Anti-Pride</a:t>
            </a:r>
            <a:endParaRPr lang="en-US" b="1" i="0" dirty="0"/>
          </a:p>
        </p:txBody>
      </p:sp>
      <p:sp>
        <p:nvSpPr>
          <p:cNvPr id="4" name="Slide Number Placeholder 3"/>
          <p:cNvSpPr>
            <a:spLocks noGrp="1"/>
          </p:cNvSpPr>
          <p:nvPr>
            <p:ph type="sldNum" sz="quarter" idx="10"/>
          </p:nvPr>
        </p:nvSpPr>
        <p:spPr/>
        <p:txBody>
          <a:bodyPr/>
          <a:lstStyle/>
          <a:p>
            <a:fld id="{A3573FB2-234A-40BC-8B42-F611FA1C3815}" type="slidenum">
              <a:rPr lang="en-US" smtClean="0"/>
              <a:t>9</a:t>
            </a:fld>
            <a:endParaRPr lang="en-US"/>
          </a:p>
        </p:txBody>
      </p:sp>
    </p:spTree>
    <p:extLst>
      <p:ext uri="{BB962C8B-B14F-4D97-AF65-F5344CB8AC3E}">
        <p14:creationId xmlns:p14="http://schemas.microsoft.com/office/powerpoint/2010/main" val="412283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dirty="0"/>
              <a:t>Overcame</a:t>
            </a:r>
            <a:r>
              <a:rPr lang="en-US" dirty="0"/>
              <a:t>” = ** </a:t>
            </a:r>
            <a:r>
              <a:rPr lang="en-US" b="1" dirty="0"/>
              <a:t>Defenses</a:t>
            </a:r>
            <a:r>
              <a:rPr lang="en-US" dirty="0"/>
              <a:t> ** </a:t>
            </a:r>
            <a:r>
              <a:rPr lang="en-US" b="1" dirty="0"/>
              <a:t>BLOOD=Anti-</a:t>
            </a:r>
            <a:r>
              <a:rPr lang="en-US" b="1" dirty="0" err="1"/>
              <a:t>Accusat</a:t>
            </a:r>
            <a:r>
              <a:rPr lang="en-US" dirty="0"/>
              <a:t>: </a:t>
            </a:r>
            <a:r>
              <a:rPr lang="en-US" i="1" dirty="0"/>
              <a:t>LUTHER</a:t>
            </a:r>
          </a:p>
          <a:p>
            <a:pPr marL="171450" indent="-171450">
              <a:buFont typeface="Arial" panose="020B0604020202020204" pitchFamily="34" charset="0"/>
              <a:buChar char="•"/>
            </a:pPr>
            <a:r>
              <a:rPr lang="en-US" i="0" dirty="0"/>
              <a:t>??U </a:t>
            </a:r>
            <a:r>
              <a:rPr lang="en-US" b="1" i="0" dirty="0"/>
              <a:t>Deal w/ Guilt/Mistakes/Weakness</a:t>
            </a:r>
            <a:r>
              <a:rPr lang="en-US" i="0" dirty="0"/>
              <a:t>?</a:t>
            </a:r>
            <a:r>
              <a:rPr lang="en-US" i="0" baseline="0" dirty="0"/>
              <a:t> </a:t>
            </a:r>
            <a:r>
              <a:rPr lang="en-US" i="0" baseline="0" dirty="0">
                <a:sym typeface="Wingdings" panose="05000000000000000000" pitchFamily="2" charset="2"/>
              </a:rPr>
              <a:t> </a:t>
            </a:r>
            <a:r>
              <a:rPr lang="en-US" b="1" i="0" baseline="0" dirty="0">
                <a:sym typeface="Wingdings" panose="05000000000000000000" pitchFamily="2" charset="2"/>
              </a:rPr>
              <a:t>Self-</a:t>
            </a:r>
            <a:r>
              <a:rPr lang="en-US" b="1" i="0" baseline="0" dirty="0" err="1">
                <a:sym typeface="Wingdings" panose="05000000000000000000" pitchFamily="2" charset="2"/>
              </a:rPr>
              <a:t>Justif</a:t>
            </a:r>
            <a:r>
              <a:rPr lang="en-US" i="0" baseline="0" dirty="0">
                <a:sym typeface="Wingdings" panose="05000000000000000000" pitchFamily="2" charset="2"/>
              </a:rPr>
              <a:t>? ^ </a:t>
            </a:r>
            <a:r>
              <a:rPr lang="en-US" b="1" i="0" baseline="0" dirty="0">
                <a:sym typeface="Wingdings" panose="05000000000000000000" pitchFamily="2" charset="2"/>
              </a:rPr>
              <a:t>JC-</a:t>
            </a:r>
            <a:r>
              <a:rPr lang="en-US" b="1" i="0" baseline="0" dirty="0" err="1">
                <a:sym typeface="Wingdings" panose="05000000000000000000" pitchFamily="2" charset="2"/>
              </a:rPr>
              <a:t>Justif</a:t>
            </a:r>
            <a:r>
              <a:rPr lang="en-US" i="0" baseline="0" dirty="0">
                <a:sym typeface="Wingdings" panose="05000000000000000000" pitchFamily="2" charset="2"/>
              </a:rPr>
              <a:t>?</a:t>
            </a:r>
            <a:endParaRPr lang="en-US" i="0" dirty="0"/>
          </a:p>
          <a:p>
            <a:endParaRPr lang="en-US" i="1" dirty="0"/>
          </a:p>
          <a:p>
            <a:r>
              <a:rPr lang="en-US" dirty="0"/>
              <a:t>**</a:t>
            </a:r>
            <a:r>
              <a:rPr lang="en-US" b="0" dirty="0" err="1"/>
              <a:t>Testify</a:t>
            </a:r>
            <a:r>
              <a:rPr lang="en-US" dirty="0" err="1">
                <a:sym typeface="Wingdings" panose="05000000000000000000" pitchFamily="2" charset="2"/>
              </a:rPr>
              <a:t></a:t>
            </a:r>
            <a:r>
              <a:rPr lang="en-US" b="1" dirty="0" err="1">
                <a:sym typeface="Wingdings" panose="05000000000000000000" pitchFamily="2" charset="2"/>
              </a:rPr>
              <a:t>We</a:t>
            </a:r>
            <a:r>
              <a:rPr lang="en-US" b="1" dirty="0">
                <a:sym typeface="Wingdings" panose="05000000000000000000" pitchFamily="2" charset="2"/>
              </a:rPr>
              <a:t>=Voice</a:t>
            </a:r>
            <a:r>
              <a:rPr lang="en-US" dirty="0">
                <a:sym typeface="Wingdings" panose="05000000000000000000" pitchFamily="2" charset="2"/>
              </a:rPr>
              <a:t> of </a:t>
            </a:r>
            <a:r>
              <a:rPr lang="en-US" b="1" dirty="0">
                <a:sym typeface="Wingdings" panose="05000000000000000000" pitchFamily="2" charset="2"/>
              </a:rPr>
              <a:t>Sanity/Exposing</a:t>
            </a:r>
          </a:p>
          <a:p>
            <a:pPr marL="171450" lvl="0" indent="-171450">
              <a:buFont typeface="Arial" panose="020B0604020202020204" pitchFamily="34" charset="0"/>
              <a:buChar char="•"/>
            </a:pPr>
            <a:r>
              <a:rPr lang="en-US" dirty="0">
                <a:sym typeface="Wingdings" panose="05000000000000000000" pitchFamily="2" charset="2"/>
              </a:rPr>
              <a:t></a:t>
            </a:r>
            <a:r>
              <a:rPr lang="en-US" b="1" dirty="0" err="1">
                <a:sym typeface="Wingdings" panose="05000000000000000000" pitchFamily="2" charset="2"/>
              </a:rPr>
              <a:t>Nd.LOUD</a:t>
            </a:r>
            <a:r>
              <a:rPr lang="en-US" b="1" dirty="0">
                <a:sym typeface="Wingdings" panose="05000000000000000000" pitchFamily="2" charset="2"/>
              </a:rPr>
              <a:t>/CONFID</a:t>
            </a:r>
            <a:r>
              <a:rPr lang="en-US" dirty="0">
                <a:sym typeface="Wingdings" panose="05000000000000000000" pitchFamily="2" charset="2"/>
              </a:rPr>
              <a:t>. Voice!  </a:t>
            </a:r>
            <a:r>
              <a:rPr lang="en-US" b="1" dirty="0">
                <a:sym typeface="Wingdings" panose="05000000000000000000" pitchFamily="2" charset="2"/>
              </a:rPr>
              <a:t>~Fight Flesh/Blood</a:t>
            </a:r>
          </a:p>
          <a:p>
            <a:pPr lvl="0"/>
            <a:endParaRPr lang="en-US" dirty="0">
              <a:sym typeface="Wingdings" panose="05000000000000000000" pitchFamily="2" charset="2"/>
            </a:endParaRPr>
          </a:p>
          <a:p>
            <a:pPr lvl="0"/>
            <a:r>
              <a:rPr lang="en-US" dirty="0">
                <a:sym typeface="Wingdings" panose="05000000000000000000" pitchFamily="2" charset="2"/>
              </a:rPr>
              <a:t>**</a:t>
            </a:r>
            <a:r>
              <a:rPr lang="en-US" b="1" dirty="0">
                <a:sym typeface="Wingdings" panose="05000000000000000000" pitchFamily="2" charset="2"/>
              </a:rPr>
              <a:t>Loving</a:t>
            </a:r>
            <a:r>
              <a:rPr lang="en-US" baseline="0" dirty="0">
                <a:sym typeface="Wingdings" panose="05000000000000000000" pitchFamily="2" charset="2"/>
              </a:rPr>
              <a:t> G’s Way: </a:t>
            </a:r>
            <a:r>
              <a:rPr lang="en-US" b="1" i="1" baseline="0" dirty="0">
                <a:sym typeface="Wingdings" panose="05000000000000000000" pitchFamily="2" charset="2"/>
              </a:rPr>
              <a:t>~</a:t>
            </a:r>
            <a:r>
              <a:rPr lang="en-US" b="1" i="0" baseline="0" dirty="0">
                <a:sym typeface="Wingdings" panose="05000000000000000000" pitchFamily="2" charset="2"/>
              </a:rPr>
              <a:t>Suicidal</a:t>
            </a:r>
            <a:r>
              <a:rPr lang="en-US" baseline="0" dirty="0">
                <a:sym typeface="Wingdings" panose="05000000000000000000" pitchFamily="2" charset="2"/>
              </a:rPr>
              <a:t>  </a:t>
            </a:r>
            <a:r>
              <a:rPr lang="en-US" b="1" baseline="0" dirty="0">
                <a:sym typeface="Wingdings" panose="05000000000000000000" pitchFamily="2" charset="2"/>
              </a:rPr>
              <a:t>Luv 4 JC</a:t>
            </a:r>
          </a:p>
          <a:p>
            <a:pPr marL="171450" lvl="0" indent="-171450">
              <a:buFont typeface="Arial" panose="020B0604020202020204" pitchFamily="34" charset="0"/>
              <a:buChar char="•"/>
            </a:pPr>
            <a:r>
              <a:rPr lang="en-US" b="1" baseline="0" dirty="0">
                <a:sym typeface="Wingdings" panose="05000000000000000000" pitchFamily="2" charset="2"/>
              </a:rPr>
              <a:t>=Overcomes: Luv MISSING </a:t>
            </a:r>
            <a:r>
              <a:rPr lang="en-US" b="0" baseline="0" dirty="0" err="1">
                <a:sym typeface="Wingdings" panose="05000000000000000000" pitchFamily="2" charset="2"/>
              </a:rPr>
              <a:t>Frm</a:t>
            </a:r>
            <a:r>
              <a:rPr lang="en-US" b="0" baseline="0" dirty="0">
                <a:sym typeface="Wingdings" panose="05000000000000000000" pitchFamily="2" charset="2"/>
              </a:rPr>
              <a:t> W.S.=</a:t>
            </a:r>
            <a:r>
              <a:rPr lang="en-US" b="1" baseline="0" dirty="0">
                <a:sym typeface="Wingdings" panose="05000000000000000000" pitchFamily="2" charset="2"/>
              </a:rPr>
              <a:t>Arrangements</a:t>
            </a:r>
            <a:r>
              <a:rPr lang="en-US" b="0" baseline="0" dirty="0">
                <a:sym typeface="Wingdings" panose="05000000000000000000" pitchFamily="2" charset="2"/>
              </a:rPr>
              <a:t> </a:t>
            </a:r>
          </a:p>
          <a:p>
            <a:pPr marL="171450" lvl="0" indent="-171450">
              <a:buFont typeface="Arial" panose="020B0604020202020204" pitchFamily="34" charset="0"/>
              <a:buChar char="•"/>
            </a:pPr>
            <a:r>
              <a:rPr lang="en-US" b="0" baseline="0" dirty="0">
                <a:sym typeface="Wingdings" panose="05000000000000000000" pitchFamily="2" charset="2"/>
              </a:rPr>
              <a:t></a:t>
            </a:r>
            <a:r>
              <a:rPr lang="en-US" b="1" baseline="0" dirty="0" err="1">
                <a:sym typeface="Wingdings" panose="05000000000000000000" pitchFamily="2" charset="2"/>
              </a:rPr>
              <a:t>S.Hates</a:t>
            </a:r>
            <a:r>
              <a:rPr lang="en-US" b="1" baseline="0" dirty="0">
                <a:sym typeface="Wingdings" panose="05000000000000000000" pitchFamily="2" charset="2"/>
              </a:rPr>
              <a:t> LUV  HATES U &amp;R Fellowship</a:t>
            </a:r>
          </a:p>
          <a:p>
            <a:pPr marL="171450" lvl="0" indent="-171450">
              <a:buFont typeface="Arial" panose="020B0604020202020204" pitchFamily="34" charset="0"/>
              <a:buChar char="•"/>
            </a:pPr>
            <a:r>
              <a:rPr lang="en-US" b="0" baseline="0" dirty="0">
                <a:sym typeface="Wingdings" panose="05000000000000000000" pitchFamily="2" charset="2"/>
              </a:rPr>
              <a:t>Luv 4 </a:t>
            </a:r>
            <a:r>
              <a:rPr lang="en-US" b="1" baseline="0" dirty="0">
                <a:sym typeface="Wingdings" panose="05000000000000000000" pitchFamily="2" charset="2"/>
              </a:rPr>
              <a:t>JC=Ultimate Loyalty</a:t>
            </a:r>
            <a:r>
              <a:rPr lang="en-US" b="0" baseline="0" dirty="0">
                <a:sym typeface="Wingdings" panose="05000000000000000000" pitchFamily="2" charset="2"/>
              </a:rPr>
              <a:t>  </a:t>
            </a:r>
            <a:r>
              <a:rPr lang="en-US" b="1" baseline="0" dirty="0">
                <a:sym typeface="Wingdings" panose="05000000000000000000" pitchFamily="2" charset="2"/>
              </a:rPr>
              <a:t>DIE! =OK!! = JOY!!</a:t>
            </a:r>
          </a:p>
          <a:p>
            <a:pPr lvl="0"/>
            <a:endParaRPr lang="en-US" dirty="0"/>
          </a:p>
        </p:txBody>
      </p:sp>
      <p:sp>
        <p:nvSpPr>
          <p:cNvPr id="4" name="Slide Number Placeholder 3"/>
          <p:cNvSpPr>
            <a:spLocks noGrp="1"/>
          </p:cNvSpPr>
          <p:nvPr>
            <p:ph type="sldNum" sz="quarter" idx="10"/>
          </p:nvPr>
        </p:nvSpPr>
        <p:spPr/>
        <p:txBody>
          <a:bodyPr/>
          <a:lstStyle/>
          <a:p>
            <a:fld id="{A3573FB2-234A-40BC-8B42-F611FA1C3815}" type="slidenum">
              <a:rPr lang="en-US" smtClean="0"/>
              <a:t>10</a:t>
            </a:fld>
            <a:endParaRPr lang="en-US"/>
          </a:p>
        </p:txBody>
      </p:sp>
    </p:spTree>
    <p:extLst>
      <p:ext uri="{BB962C8B-B14F-4D97-AF65-F5344CB8AC3E}">
        <p14:creationId xmlns:p14="http://schemas.microsoft.com/office/powerpoint/2010/main" val="309245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825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4380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1991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17205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0710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08869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9230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9758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3923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324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9418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2361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8869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53942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053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0382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6504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8380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2058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567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97756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2514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1865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10294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23258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6901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41375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42414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5611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78008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15109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05238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876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83577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83987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5606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00601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26070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61165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39974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042301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43675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220055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476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28217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52523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0989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964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5458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139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9134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5/6/2016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744528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5/6/2016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4074117"/>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5/6/2016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91125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jpeg"/><Relationship Id="rId7" Type="http://schemas.openxmlformats.org/officeDocument/2006/relationships/diagramColors" Target="../diagrams/colors8.xml"/><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diagramDrawing" Target="../diagrams/drawing11.xml"/><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diagramColors" Target="../diagrams/colors11.xml"/><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diagramColors" Target="../diagrams/colors10.xml"/><Relationship Id="rId11" Type="http://schemas.openxmlformats.org/officeDocument/2006/relationships/diagramQuickStyle" Target="../diagrams/quickStyle11.xml"/><Relationship Id="rId5" Type="http://schemas.openxmlformats.org/officeDocument/2006/relationships/diagramQuickStyle" Target="../diagrams/quickStyle10.xml"/><Relationship Id="rId10" Type="http://schemas.openxmlformats.org/officeDocument/2006/relationships/diagramLayout" Target="../diagrams/layout11.xml"/><Relationship Id="rId4" Type="http://schemas.openxmlformats.org/officeDocument/2006/relationships/diagramLayout" Target="../diagrams/layout10.xml"/><Relationship Id="rId9" Type="http://schemas.openxmlformats.org/officeDocument/2006/relationships/diagramData" Target="../diagrams/data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jpe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1.xml"/><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hemeOverride" Target="../theme/themeOverride1.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hemeOverride" Target="../theme/themeOverride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4.xml"/><Relationship Id="rId7" Type="http://schemas.openxmlformats.org/officeDocument/2006/relationships/diagramQuickStyle" Target="../diagrams/quickStyle3.xml"/><Relationship Id="rId2" Type="http://schemas.openxmlformats.org/officeDocument/2006/relationships/slideLayout" Target="../slideLayouts/slideLayout25.xml"/><Relationship Id="rId1" Type="http://schemas.openxmlformats.org/officeDocument/2006/relationships/themeOverride" Target="../theme/themeOverride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jpe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notesSlide" Target="../notesSlides/notesSlide5.xml"/><Relationship Id="rId7" Type="http://schemas.openxmlformats.org/officeDocument/2006/relationships/diagramQuickStyle" Target="../diagrams/quickStyle4.xml"/><Relationship Id="rId2" Type="http://schemas.openxmlformats.org/officeDocument/2006/relationships/slideLayout" Target="../slideLayouts/slideLayout25.xml"/><Relationship Id="rId1" Type="http://schemas.openxmlformats.org/officeDocument/2006/relationships/themeOverride" Target="../theme/themeOverride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jpe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9.jpe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jpe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Legacy of Hatred</a:t>
            </a:r>
          </a:p>
        </p:txBody>
      </p:sp>
      <p:sp>
        <p:nvSpPr>
          <p:cNvPr id="3" name="Subtitle 2"/>
          <p:cNvSpPr>
            <a:spLocks noGrp="1"/>
          </p:cNvSpPr>
          <p:nvPr>
            <p:ph type="subTitle" idx="1"/>
          </p:nvPr>
        </p:nvSpPr>
        <p:spPr/>
        <p:txBody>
          <a:bodyPr/>
          <a:lstStyle/>
          <a:p>
            <a:r>
              <a:rPr lang="en-US" dirty="0"/>
              <a:t>Revelation 12</a:t>
            </a:r>
          </a:p>
        </p:txBody>
      </p:sp>
    </p:spTree>
    <p:extLst>
      <p:ext uri="{BB962C8B-B14F-4D97-AF65-F5344CB8AC3E}">
        <p14:creationId xmlns:p14="http://schemas.microsoft.com/office/powerpoint/2010/main" val="1508502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s://s-media-cache-ak0.pinimg.com/736x/d4/06/24/d4062463528445e261bbf4187f7ff65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8798" y="536215"/>
            <a:ext cx="5943600" cy="445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8798" y="4505215"/>
            <a:ext cx="5943600" cy="120032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3">
            <a:schemeClr val="accent5"/>
          </a:fillRef>
          <a:effectRef idx="2">
            <a:schemeClr val="accent5"/>
          </a:effectRef>
          <a:fontRef idx="minor">
            <a:schemeClr val="lt1"/>
          </a:fontRef>
        </p:style>
        <p:txBody>
          <a:bodyPr wrap="square">
            <a:spAutoFit/>
          </a:bodyPr>
          <a:lstStyle/>
          <a:p>
            <a:r>
              <a:rPr lang="en-US" i="1" dirty="0"/>
              <a:t>Revelation 12:11</a:t>
            </a:r>
            <a:r>
              <a:rPr lang="en-US" dirty="0"/>
              <a:t> "And they overcame him because of the blood of the Lamb and because of the word of their testimony, and they did not love their life even when faced with death. </a:t>
            </a:r>
          </a:p>
        </p:txBody>
      </p:sp>
      <p:graphicFrame>
        <p:nvGraphicFramePr>
          <p:cNvPr id="6" name="Diagram 5"/>
          <p:cNvGraphicFramePr/>
          <p:nvPr>
            <p:extLst>
              <p:ext uri="{D42A27DB-BD31-4B8C-83A1-F6EECF244321}">
                <p14:modId xmlns:p14="http://schemas.microsoft.com/office/powerpoint/2010/main" val="3799741879"/>
              </p:ext>
            </p:extLst>
          </p:nvPr>
        </p:nvGraphicFramePr>
        <p:xfrm>
          <a:off x="7085012" y="1906496"/>
          <a:ext cx="4519384" cy="42492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1"/>
          <p:cNvSpPr txBox="1">
            <a:spLocks/>
          </p:cNvSpPr>
          <p:nvPr/>
        </p:nvSpPr>
        <p:spPr>
          <a:xfrm>
            <a:off x="7085012" y="685800"/>
            <a:ext cx="4264860" cy="747074"/>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24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cap="none">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Legacy of Hatred</a:t>
            </a:r>
            <a:endPar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Tree>
    <p:extLst>
      <p:ext uri="{BB962C8B-B14F-4D97-AF65-F5344CB8AC3E}">
        <p14:creationId xmlns:p14="http://schemas.microsoft.com/office/powerpoint/2010/main" val="112869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dgm id="{6321830C-6314-4FEE-B251-91D2851BF4F2}"/>
                                            </p:graphicEl>
                                          </p:spTgt>
                                        </p:tgtEl>
                                        <p:attrNameLst>
                                          <p:attrName>style.visibility</p:attrName>
                                        </p:attrNameLst>
                                      </p:cBhvr>
                                      <p:to>
                                        <p:strVal val="visible"/>
                                      </p:to>
                                    </p:set>
                                    <p:anim calcmode="lin" valueType="num">
                                      <p:cBhvr>
                                        <p:cTn id="7" dur="500" fill="hold"/>
                                        <p:tgtEl>
                                          <p:spTgt spid="6">
                                            <p:graphicEl>
                                              <a:dgm id="{6321830C-6314-4FEE-B251-91D2851BF4F2}"/>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6321830C-6314-4FEE-B251-91D2851BF4F2}"/>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6321830C-6314-4FEE-B251-91D2851BF4F2}"/>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graphicEl>
                                              <a:dgm id="{150DC77E-87D7-4745-9162-BF9D24A343C6}"/>
                                            </p:graphicEl>
                                          </p:spTgt>
                                        </p:tgtEl>
                                        <p:attrNameLst>
                                          <p:attrName>style.visibility</p:attrName>
                                        </p:attrNameLst>
                                      </p:cBhvr>
                                      <p:to>
                                        <p:strVal val="visible"/>
                                      </p:to>
                                    </p:set>
                                    <p:anim calcmode="lin" valueType="num">
                                      <p:cBhvr>
                                        <p:cTn id="14" dur="500" fill="hold"/>
                                        <p:tgtEl>
                                          <p:spTgt spid="6">
                                            <p:graphicEl>
                                              <a:dgm id="{150DC77E-87D7-4745-9162-BF9D24A343C6}"/>
                                            </p:graphicEl>
                                          </p:spTgt>
                                        </p:tgtEl>
                                        <p:attrNameLst>
                                          <p:attrName>ppt_w</p:attrName>
                                        </p:attrNameLst>
                                      </p:cBhvr>
                                      <p:tavLst>
                                        <p:tav tm="0">
                                          <p:val>
                                            <p:fltVal val="0"/>
                                          </p:val>
                                        </p:tav>
                                        <p:tav tm="100000">
                                          <p:val>
                                            <p:strVal val="#ppt_w"/>
                                          </p:val>
                                        </p:tav>
                                      </p:tavLst>
                                    </p:anim>
                                    <p:anim calcmode="lin" valueType="num">
                                      <p:cBhvr>
                                        <p:cTn id="15" dur="500" fill="hold"/>
                                        <p:tgtEl>
                                          <p:spTgt spid="6">
                                            <p:graphicEl>
                                              <a:dgm id="{150DC77E-87D7-4745-9162-BF9D24A343C6}"/>
                                            </p:graphicEl>
                                          </p:spTgt>
                                        </p:tgtEl>
                                        <p:attrNameLst>
                                          <p:attrName>ppt_h</p:attrName>
                                        </p:attrNameLst>
                                      </p:cBhvr>
                                      <p:tavLst>
                                        <p:tav tm="0">
                                          <p:val>
                                            <p:fltVal val="0"/>
                                          </p:val>
                                        </p:tav>
                                        <p:tav tm="100000">
                                          <p:val>
                                            <p:strVal val="#ppt_h"/>
                                          </p:val>
                                        </p:tav>
                                      </p:tavLst>
                                    </p:anim>
                                    <p:animEffect transition="in" filter="fade">
                                      <p:cBhvr>
                                        <p:cTn id="16" dur="500"/>
                                        <p:tgtEl>
                                          <p:spTgt spid="6">
                                            <p:graphicEl>
                                              <a:dgm id="{150DC77E-87D7-4745-9162-BF9D24A343C6}"/>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graphicEl>
                                              <a:dgm id="{9319C6EB-F0D7-4A8A-9D42-3B43E838CA30}"/>
                                            </p:graphicEl>
                                          </p:spTgt>
                                        </p:tgtEl>
                                        <p:attrNameLst>
                                          <p:attrName>style.visibility</p:attrName>
                                        </p:attrNameLst>
                                      </p:cBhvr>
                                      <p:to>
                                        <p:strVal val="visible"/>
                                      </p:to>
                                    </p:set>
                                    <p:anim calcmode="lin" valueType="num">
                                      <p:cBhvr>
                                        <p:cTn id="21" dur="500" fill="hold"/>
                                        <p:tgtEl>
                                          <p:spTgt spid="6">
                                            <p:graphicEl>
                                              <a:dgm id="{9319C6EB-F0D7-4A8A-9D42-3B43E838CA30}"/>
                                            </p:graphicEl>
                                          </p:spTgt>
                                        </p:tgtEl>
                                        <p:attrNameLst>
                                          <p:attrName>ppt_w</p:attrName>
                                        </p:attrNameLst>
                                      </p:cBhvr>
                                      <p:tavLst>
                                        <p:tav tm="0">
                                          <p:val>
                                            <p:fltVal val="0"/>
                                          </p:val>
                                        </p:tav>
                                        <p:tav tm="100000">
                                          <p:val>
                                            <p:strVal val="#ppt_w"/>
                                          </p:val>
                                        </p:tav>
                                      </p:tavLst>
                                    </p:anim>
                                    <p:anim calcmode="lin" valueType="num">
                                      <p:cBhvr>
                                        <p:cTn id="22" dur="500" fill="hold"/>
                                        <p:tgtEl>
                                          <p:spTgt spid="6">
                                            <p:graphicEl>
                                              <a:dgm id="{9319C6EB-F0D7-4A8A-9D42-3B43E838CA30}"/>
                                            </p:graphicEl>
                                          </p:spTgt>
                                        </p:tgtEl>
                                        <p:attrNameLst>
                                          <p:attrName>ppt_h</p:attrName>
                                        </p:attrNameLst>
                                      </p:cBhvr>
                                      <p:tavLst>
                                        <p:tav tm="0">
                                          <p:val>
                                            <p:fltVal val="0"/>
                                          </p:val>
                                        </p:tav>
                                        <p:tav tm="100000">
                                          <p:val>
                                            <p:strVal val="#ppt_h"/>
                                          </p:val>
                                        </p:tav>
                                      </p:tavLst>
                                    </p:anim>
                                    <p:animEffect transition="in" filter="fade">
                                      <p:cBhvr>
                                        <p:cTn id="23" dur="500"/>
                                        <p:tgtEl>
                                          <p:spTgt spid="6">
                                            <p:graphicEl>
                                              <a:dgm id="{9319C6EB-F0D7-4A8A-9D42-3B43E838CA3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graphicEl>
                                              <a:dgm id="{8B6A2440-A29A-43D0-99CD-63051D4ED93F}"/>
                                            </p:graphicEl>
                                          </p:spTgt>
                                        </p:tgtEl>
                                        <p:attrNameLst>
                                          <p:attrName>style.visibility</p:attrName>
                                        </p:attrNameLst>
                                      </p:cBhvr>
                                      <p:to>
                                        <p:strVal val="visible"/>
                                      </p:to>
                                    </p:set>
                                    <p:anim calcmode="lin" valueType="num">
                                      <p:cBhvr>
                                        <p:cTn id="28" dur="500" fill="hold"/>
                                        <p:tgtEl>
                                          <p:spTgt spid="6">
                                            <p:graphicEl>
                                              <a:dgm id="{8B6A2440-A29A-43D0-99CD-63051D4ED93F}"/>
                                            </p:graphicEl>
                                          </p:spTgt>
                                        </p:tgtEl>
                                        <p:attrNameLst>
                                          <p:attrName>ppt_w</p:attrName>
                                        </p:attrNameLst>
                                      </p:cBhvr>
                                      <p:tavLst>
                                        <p:tav tm="0">
                                          <p:val>
                                            <p:fltVal val="0"/>
                                          </p:val>
                                        </p:tav>
                                        <p:tav tm="100000">
                                          <p:val>
                                            <p:strVal val="#ppt_w"/>
                                          </p:val>
                                        </p:tav>
                                      </p:tavLst>
                                    </p:anim>
                                    <p:anim calcmode="lin" valueType="num">
                                      <p:cBhvr>
                                        <p:cTn id="29" dur="500" fill="hold"/>
                                        <p:tgtEl>
                                          <p:spTgt spid="6">
                                            <p:graphicEl>
                                              <a:dgm id="{8B6A2440-A29A-43D0-99CD-63051D4ED93F}"/>
                                            </p:graphicEl>
                                          </p:spTgt>
                                        </p:tgtEl>
                                        <p:attrNameLst>
                                          <p:attrName>ppt_h</p:attrName>
                                        </p:attrNameLst>
                                      </p:cBhvr>
                                      <p:tavLst>
                                        <p:tav tm="0">
                                          <p:val>
                                            <p:fltVal val="0"/>
                                          </p:val>
                                        </p:tav>
                                        <p:tav tm="100000">
                                          <p:val>
                                            <p:strVal val="#ppt_h"/>
                                          </p:val>
                                        </p:tav>
                                      </p:tavLst>
                                    </p:anim>
                                    <p:animEffect transition="in" filter="fade">
                                      <p:cBhvr>
                                        <p:cTn id="30" dur="500"/>
                                        <p:tgtEl>
                                          <p:spTgt spid="6">
                                            <p:graphicEl>
                                              <a:dgm id="{8B6A2440-A29A-43D0-99CD-63051D4ED9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865" y="958380"/>
            <a:ext cx="5943600" cy="147732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3">
            <a:schemeClr val="accent5"/>
          </a:fillRef>
          <a:effectRef idx="2">
            <a:schemeClr val="accent5"/>
          </a:effectRef>
          <a:fontRef idx="minor">
            <a:schemeClr val="lt1"/>
          </a:fontRef>
        </p:style>
        <p:txBody>
          <a:bodyPr wrap="square">
            <a:spAutoFit/>
          </a:bodyPr>
          <a:lstStyle/>
          <a:p>
            <a:r>
              <a:rPr lang="en-US" i="1" dirty="0"/>
              <a:t>Revelation 12:12 (NLT) </a:t>
            </a:r>
            <a:r>
              <a:rPr lang="en-US" dirty="0"/>
              <a:t> Therefore, rejoice, O heavens! And you who live in the heavens, rejoice! But terror will come on the earth and the sea, for the devil has come down to you in great anger, knowing that he has little time.” </a:t>
            </a:r>
          </a:p>
        </p:txBody>
      </p:sp>
      <p:graphicFrame>
        <p:nvGraphicFramePr>
          <p:cNvPr id="9" name="Diagram 8"/>
          <p:cNvGraphicFramePr/>
          <p:nvPr>
            <p:extLst>
              <p:ext uri="{D42A27DB-BD31-4B8C-83A1-F6EECF244321}">
                <p14:modId xmlns:p14="http://schemas.microsoft.com/office/powerpoint/2010/main" val="408686042"/>
              </p:ext>
            </p:extLst>
          </p:nvPr>
        </p:nvGraphicFramePr>
        <p:xfrm>
          <a:off x="1649691" y="2435708"/>
          <a:ext cx="8229600" cy="459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p:cNvSpPr>
            <a:spLocks noGrp="1"/>
          </p:cNvSpPr>
          <p:nvPr>
            <p:ph type="title"/>
          </p:nvPr>
        </p:nvSpPr>
        <p:spPr>
          <a:xfrm>
            <a:off x="7085012" y="685800"/>
            <a:ext cx="4264860" cy="747074"/>
          </a:xfrm>
        </p:spPr>
        <p:txBody>
          <a:bodyPr>
            <a:normAutofit/>
          </a:bodyPr>
          <a:lstStyle/>
          <a:p>
            <a:r>
              <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Legacy of Hatred</a:t>
            </a:r>
          </a:p>
        </p:txBody>
      </p:sp>
    </p:spTree>
    <p:extLst>
      <p:ext uri="{BB962C8B-B14F-4D97-AF65-F5344CB8AC3E}">
        <p14:creationId xmlns:p14="http://schemas.microsoft.com/office/powerpoint/2010/main" val="387673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67568FF4-0A88-41C1-9B55-BC6D1F1B3EA8}"/>
                                            </p:graphicEl>
                                          </p:spTgt>
                                        </p:tgtEl>
                                        <p:attrNameLst>
                                          <p:attrName>style.visibility</p:attrName>
                                        </p:attrNameLst>
                                      </p:cBhvr>
                                      <p:to>
                                        <p:strVal val="visible"/>
                                      </p:to>
                                    </p:set>
                                    <p:animEffect transition="in" filter="fade">
                                      <p:cBhvr>
                                        <p:cTn id="7" dur="500"/>
                                        <p:tgtEl>
                                          <p:spTgt spid="9">
                                            <p:graphicEl>
                                              <a:dgm id="{67568FF4-0A88-41C1-9B55-BC6D1F1B3EA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D4E67C69-3FBD-4933-8F32-AC01557B4146}"/>
                                            </p:graphicEl>
                                          </p:spTgt>
                                        </p:tgtEl>
                                        <p:attrNameLst>
                                          <p:attrName>style.visibility</p:attrName>
                                        </p:attrNameLst>
                                      </p:cBhvr>
                                      <p:to>
                                        <p:strVal val="visible"/>
                                      </p:to>
                                    </p:set>
                                    <p:animEffect transition="in" filter="fade">
                                      <p:cBhvr>
                                        <p:cTn id="10" dur="500"/>
                                        <p:tgtEl>
                                          <p:spTgt spid="9">
                                            <p:graphicEl>
                                              <a:dgm id="{D4E67C69-3FBD-4933-8F32-AC01557B414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dgm id="{C6C9ABE1-18FC-4065-B9EA-F3151A9DCBEB}"/>
                                            </p:graphicEl>
                                          </p:spTgt>
                                        </p:tgtEl>
                                        <p:attrNameLst>
                                          <p:attrName>style.visibility</p:attrName>
                                        </p:attrNameLst>
                                      </p:cBhvr>
                                      <p:to>
                                        <p:strVal val="visible"/>
                                      </p:to>
                                    </p:set>
                                    <p:animEffect transition="in" filter="fade">
                                      <p:cBhvr>
                                        <p:cTn id="15" dur="500"/>
                                        <p:tgtEl>
                                          <p:spTgt spid="9">
                                            <p:graphicEl>
                                              <a:dgm id="{C6C9ABE1-18FC-4065-B9EA-F3151A9DCBE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1045ADCB-4E61-4A14-A07D-6F4395ED8027}"/>
                                            </p:graphicEl>
                                          </p:spTgt>
                                        </p:tgtEl>
                                        <p:attrNameLst>
                                          <p:attrName>style.visibility</p:attrName>
                                        </p:attrNameLst>
                                      </p:cBhvr>
                                      <p:to>
                                        <p:strVal val="visible"/>
                                      </p:to>
                                    </p:set>
                                    <p:animEffect transition="in" filter="fade">
                                      <p:cBhvr>
                                        <p:cTn id="18" dur="500"/>
                                        <p:tgtEl>
                                          <p:spTgt spid="9">
                                            <p:graphicEl>
                                              <a:dgm id="{1045ADCB-4E61-4A14-A07D-6F4395ED802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1553675"/>
              </p:ext>
            </p:extLst>
          </p:nvPr>
        </p:nvGraphicFramePr>
        <p:xfrm>
          <a:off x="585107" y="3365369"/>
          <a:ext cx="6899774" cy="2988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p:cNvSpPr>
            <a:spLocks noGrp="1"/>
          </p:cNvSpPr>
          <p:nvPr>
            <p:ph type="title"/>
          </p:nvPr>
        </p:nvSpPr>
        <p:spPr>
          <a:xfrm>
            <a:off x="7085012" y="685800"/>
            <a:ext cx="4264860" cy="747074"/>
          </a:xfrm>
        </p:spPr>
        <p:txBody>
          <a:bodyPr>
            <a:normAutofit/>
          </a:bodyPr>
          <a:lstStyle/>
          <a:p>
            <a:r>
              <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Legacy of Hatred</a:t>
            </a:r>
          </a:p>
        </p:txBody>
      </p:sp>
      <p:pic>
        <p:nvPicPr>
          <p:cNvPr id="4" name="Picture 3"/>
          <p:cNvPicPr>
            <a:picLocks noChangeAspect="1"/>
          </p:cNvPicPr>
          <p:nvPr/>
        </p:nvPicPr>
        <p:blipFill>
          <a:blip r:embed="rId8"/>
          <a:stretch>
            <a:fillRect/>
          </a:stretch>
        </p:blipFill>
        <p:spPr>
          <a:xfrm>
            <a:off x="8539499" y="1894786"/>
            <a:ext cx="1896588" cy="4311637"/>
          </a:xfrm>
          <a:prstGeom prst="rect">
            <a:avLst/>
          </a:prstGeom>
        </p:spPr>
      </p:pic>
      <p:graphicFrame>
        <p:nvGraphicFramePr>
          <p:cNvPr id="8" name="Diagram 7"/>
          <p:cNvGraphicFramePr/>
          <p:nvPr>
            <p:extLst>
              <p:ext uri="{D42A27DB-BD31-4B8C-83A1-F6EECF244321}">
                <p14:modId xmlns:p14="http://schemas.microsoft.com/office/powerpoint/2010/main" val="312912682"/>
              </p:ext>
            </p:extLst>
          </p:nvPr>
        </p:nvGraphicFramePr>
        <p:xfrm>
          <a:off x="-707011" y="0"/>
          <a:ext cx="10237510" cy="321454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4839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graphicEl>
                                              <a:dgm id="{B0A5221F-7B32-4315-ADBB-6B8DAF1EC886}"/>
                                            </p:graphicEl>
                                          </p:spTgt>
                                        </p:tgtEl>
                                        <p:attrNameLst>
                                          <p:attrName>style.visibility</p:attrName>
                                        </p:attrNameLst>
                                      </p:cBhvr>
                                      <p:to>
                                        <p:strVal val="visible"/>
                                      </p:to>
                                    </p:set>
                                    <p:animEffect transition="in" filter="fade">
                                      <p:cBhvr>
                                        <p:cTn id="7" dur="500"/>
                                        <p:tgtEl>
                                          <p:spTgt spid="2">
                                            <p:graphicEl>
                                              <a:dgm id="{B0A5221F-7B32-4315-ADBB-6B8DAF1EC88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1BFA33C0-5782-4F01-B3E5-77106CBB2147}"/>
                                            </p:graphicEl>
                                          </p:spTgt>
                                        </p:tgtEl>
                                        <p:attrNameLst>
                                          <p:attrName>style.visibility</p:attrName>
                                        </p:attrNameLst>
                                      </p:cBhvr>
                                      <p:to>
                                        <p:strVal val="visible"/>
                                      </p:to>
                                    </p:set>
                                    <p:animEffect transition="in" filter="fade">
                                      <p:cBhvr>
                                        <p:cTn id="12" dur="500"/>
                                        <p:tgtEl>
                                          <p:spTgt spid="2">
                                            <p:graphicEl>
                                              <a:dgm id="{1BFA33C0-5782-4F01-B3E5-77106CBB214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8A2E289D-47E6-4865-A219-46FBB87B2C2E}"/>
                                            </p:graphicEl>
                                          </p:spTgt>
                                        </p:tgtEl>
                                        <p:attrNameLst>
                                          <p:attrName>style.visibility</p:attrName>
                                        </p:attrNameLst>
                                      </p:cBhvr>
                                      <p:to>
                                        <p:strVal val="visible"/>
                                      </p:to>
                                    </p:set>
                                    <p:animEffect transition="in" filter="fade">
                                      <p:cBhvr>
                                        <p:cTn id="17" dur="500"/>
                                        <p:tgtEl>
                                          <p:spTgt spid="2">
                                            <p:graphicEl>
                                              <a:dgm id="{8A2E289D-47E6-4865-A219-46FBB87B2C2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FC8F7B2C-F6B6-4C8A-B0C7-B807D9810BFB}"/>
                                            </p:graphicEl>
                                          </p:spTgt>
                                        </p:tgtEl>
                                        <p:attrNameLst>
                                          <p:attrName>style.visibility</p:attrName>
                                        </p:attrNameLst>
                                      </p:cBhvr>
                                      <p:to>
                                        <p:strVal val="visible"/>
                                      </p:to>
                                    </p:set>
                                    <p:animEffect transition="in" filter="fade">
                                      <p:cBhvr>
                                        <p:cTn id="22" dur="500"/>
                                        <p:tgtEl>
                                          <p:spTgt spid="2">
                                            <p:graphicEl>
                                              <a:dgm id="{FC8F7B2C-F6B6-4C8A-B0C7-B807D9810BFB}"/>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A2FE46EC-7C15-4332-8F00-C71A61A058AC}"/>
                                            </p:graphicEl>
                                          </p:spTgt>
                                        </p:tgtEl>
                                        <p:attrNameLst>
                                          <p:attrName>style.visibility</p:attrName>
                                        </p:attrNameLst>
                                      </p:cBhvr>
                                      <p:to>
                                        <p:strVal val="visible"/>
                                      </p:to>
                                    </p:set>
                                    <p:animEffect transition="in" filter="fade">
                                      <p:cBhvr>
                                        <p:cTn id="27" dur="500"/>
                                        <p:tgtEl>
                                          <p:spTgt spid="2">
                                            <p:graphicEl>
                                              <a:dgm id="{A2FE46EC-7C15-4332-8F00-C71A61A058A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1325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747074"/>
          </a:xfrm>
        </p:spPr>
        <p:txBody>
          <a:bodyPr>
            <a:normAutofit/>
          </a:bodyPr>
          <a:lstStyle/>
          <a:p>
            <a:r>
              <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Three Careers</a:t>
            </a:r>
          </a:p>
        </p:txBody>
      </p:sp>
      <p:sp>
        <p:nvSpPr>
          <p:cNvPr id="4" name="Text Placeholder 3"/>
          <p:cNvSpPr>
            <a:spLocks noGrp="1"/>
          </p:cNvSpPr>
          <p:nvPr>
            <p:ph type="body" sz="half" idx="2"/>
          </p:nvPr>
        </p:nvSpPr>
        <p:spPr/>
        <p:txBody>
          <a:bodyPr>
            <a:normAutofit/>
          </a:bodyPr>
          <a:lstStyle/>
          <a:p>
            <a:r>
              <a:rPr lang="en-US" sz="2000" b="1" spc="50" dirty="0">
                <a:ln w="0"/>
                <a:solidFill>
                  <a:schemeClr val="bg2"/>
                </a:solidFill>
                <a:effectLst>
                  <a:innerShdw blurRad="63500" dist="50800" dir="13500000">
                    <a:srgbClr val="000000">
                      <a:alpha val="50000"/>
                    </a:srgbClr>
                  </a:innerShdw>
                </a:effectLst>
              </a:rPr>
              <a:t>1) The Career of Satan</a:t>
            </a:r>
          </a:p>
        </p:txBody>
      </p:sp>
    </p:spTree>
    <p:extLst>
      <p:ext uri="{BB962C8B-B14F-4D97-AF65-F5344CB8AC3E}">
        <p14:creationId xmlns:p14="http://schemas.microsoft.com/office/powerpoint/2010/main" val="3420817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ecx.images-amazon.com/images/I/51yypazSScL._SX334_BO1,204,203,200_.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34427" y="685800"/>
            <a:ext cx="2433971" cy="36147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596886" y="1050131"/>
            <a:ext cx="2333625" cy="2886075"/>
          </a:xfrm>
          <a:prstGeom prst="rect">
            <a:avLst/>
          </a:prstGeom>
        </p:spPr>
      </p:pic>
      <p:pic>
        <p:nvPicPr>
          <p:cNvPr id="6" name="Picture 5"/>
          <p:cNvPicPr>
            <a:picLocks noChangeAspect="1"/>
          </p:cNvPicPr>
          <p:nvPr/>
        </p:nvPicPr>
        <p:blipFill>
          <a:blip r:embed="rId4"/>
          <a:stretch>
            <a:fillRect/>
          </a:stretch>
        </p:blipFill>
        <p:spPr>
          <a:xfrm>
            <a:off x="104644" y="412110"/>
            <a:ext cx="7553325" cy="5715000"/>
          </a:xfrm>
          <a:prstGeom prst="rect">
            <a:avLst/>
          </a:prstGeom>
        </p:spPr>
      </p:pic>
      <p:pic>
        <p:nvPicPr>
          <p:cNvPr id="1028" name="Picture 4" descr="https://s-media-cache-ak0.pinimg.com/736x/d4/06/24/d4062463528445e261bbf4187f7ff65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5157" y="685800"/>
            <a:ext cx="7010400" cy="5257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5327388" y="3912548"/>
            <a:ext cx="6096000" cy="2743200"/>
          </a:xfrm>
          <a:prstGeom prst="rect">
            <a:avLst/>
          </a:prstGeom>
        </p:spPr>
      </p:pic>
    </p:spTree>
    <p:extLst>
      <p:ext uri="{BB962C8B-B14F-4D97-AF65-F5344CB8AC3E}">
        <p14:creationId xmlns:p14="http://schemas.microsoft.com/office/powerpoint/2010/main" val="194424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ecx.images-amazon.com/images/I/51yypazSScL._SX334_BO1,204,203,200_.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34427" y="685800"/>
            <a:ext cx="2433971" cy="36147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b="6312"/>
          <a:stretch/>
        </p:blipFill>
        <p:spPr>
          <a:xfrm>
            <a:off x="529637" y="219178"/>
            <a:ext cx="3204790" cy="2514595"/>
          </a:xfrm>
          <a:prstGeom prst="rect">
            <a:avLst/>
          </a:prstGeom>
        </p:spPr>
      </p:pic>
      <p:pic>
        <p:nvPicPr>
          <p:cNvPr id="8" name="Picture 7"/>
          <p:cNvPicPr>
            <a:picLocks noChangeAspect="1"/>
          </p:cNvPicPr>
          <p:nvPr/>
        </p:nvPicPr>
        <p:blipFill>
          <a:blip r:embed="rId4"/>
          <a:stretch>
            <a:fillRect/>
          </a:stretch>
        </p:blipFill>
        <p:spPr>
          <a:xfrm>
            <a:off x="3736643" y="219178"/>
            <a:ext cx="4718713" cy="6419644"/>
          </a:xfrm>
          <a:prstGeom prst="rect">
            <a:avLst/>
          </a:prstGeom>
        </p:spPr>
      </p:pic>
      <p:pic>
        <p:nvPicPr>
          <p:cNvPr id="7" name="Picture 6"/>
          <p:cNvPicPr>
            <a:picLocks noChangeAspect="1"/>
          </p:cNvPicPr>
          <p:nvPr/>
        </p:nvPicPr>
        <p:blipFill>
          <a:blip r:embed="rId5"/>
          <a:stretch>
            <a:fillRect/>
          </a:stretch>
        </p:blipFill>
        <p:spPr>
          <a:xfrm>
            <a:off x="5327388" y="3912548"/>
            <a:ext cx="6096000" cy="2743200"/>
          </a:xfrm>
          <a:prstGeom prst="rect">
            <a:avLst/>
          </a:prstGeom>
        </p:spPr>
      </p:pic>
      <p:pic>
        <p:nvPicPr>
          <p:cNvPr id="3074" name="Picture 2" descr="https://s-media-cache-ak0.pinimg.com/736x/01/e0/f5/01e0f5e29b4dfe2ac7d6320fd2b7c73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7703" y="219178"/>
            <a:ext cx="2609850" cy="593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34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7225" y="586180"/>
            <a:ext cx="9753600" cy="5610225"/>
          </a:xfrm>
          <a:prstGeom prst="rect">
            <a:avLst/>
          </a:prstGeom>
        </p:spPr>
      </p:pic>
      <p:pic>
        <p:nvPicPr>
          <p:cNvPr id="5" name="Picture 4"/>
          <p:cNvPicPr>
            <a:picLocks noChangeAspect="1"/>
          </p:cNvPicPr>
          <p:nvPr/>
        </p:nvPicPr>
        <p:blipFill>
          <a:blip r:embed="rId3"/>
          <a:stretch>
            <a:fillRect/>
          </a:stretch>
        </p:blipFill>
        <p:spPr>
          <a:xfrm>
            <a:off x="1508976" y="929079"/>
            <a:ext cx="6572250" cy="4924425"/>
          </a:xfrm>
          <a:prstGeom prst="rect">
            <a:avLst/>
          </a:prstGeom>
        </p:spPr>
      </p:pic>
    </p:spTree>
    <p:extLst>
      <p:ext uri="{BB962C8B-B14F-4D97-AF65-F5344CB8AC3E}">
        <p14:creationId xmlns:p14="http://schemas.microsoft.com/office/powerpoint/2010/main" val="1806075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85012" y="685800"/>
            <a:ext cx="3837454" cy="1371600"/>
          </a:xfrm>
        </p:spPr>
        <p:txBody>
          <a:bodyPr>
            <a:noAutofit/>
            <a:scene3d>
              <a:camera prst="orthographicFront"/>
              <a:lightRig rig="threePt" dir="t"/>
            </a:scene3d>
            <a:sp3d extrusionH="57150">
              <a:bevelT w="82550" h="38100" prst="coolSlant"/>
            </a:sp3d>
          </a:bodyPr>
          <a:lstStyle/>
          <a:p>
            <a:r>
              <a:rPr lang="en-US" sz="32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From the Creator’s Viewpoint</a:t>
            </a:r>
          </a:p>
        </p:txBody>
      </p:sp>
      <p:sp>
        <p:nvSpPr>
          <p:cNvPr id="5" name="Text Placeholder 4"/>
          <p:cNvSpPr>
            <a:spLocks noGrp="1"/>
          </p:cNvSpPr>
          <p:nvPr>
            <p:ph type="body" sz="half" idx="2"/>
          </p:nvPr>
        </p:nvSpPr>
        <p:spPr/>
        <p:txBody>
          <a:bodyPr>
            <a:normAutofit/>
          </a:bodyPr>
          <a:lstStyle/>
          <a:p>
            <a:r>
              <a:rPr lang="en-US" sz="2000" dirty="0"/>
              <a:t>Revelation 12:1 (KJV)  And there appeared a </a:t>
            </a:r>
            <a:r>
              <a:rPr lang="en-US" sz="2000" b="1" dirty="0"/>
              <a:t>great wonder</a:t>
            </a:r>
            <a:r>
              <a:rPr lang="en-US" sz="2000" dirty="0"/>
              <a:t> in heaven…</a:t>
            </a:r>
          </a:p>
          <a:p>
            <a:endParaRPr lang="en-US" sz="2000" dirty="0"/>
          </a:p>
        </p:txBody>
      </p:sp>
      <p:pic>
        <p:nvPicPr>
          <p:cNvPr id="2050" name="Picture 2" descr="http://www.in5d.com/images/thoth-spiritguide1.jpg"/>
          <p:cNvPicPr>
            <a:picLocks noGrp="1" noChangeAspect="1" noChangeArrowheads="1"/>
          </p:cNvPicPr>
          <p:nvPr>
            <p:ph idx="1"/>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510018" y="917203"/>
            <a:ext cx="3592240" cy="405575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655639309"/>
              </p:ext>
            </p:extLst>
          </p:nvPr>
        </p:nvGraphicFramePr>
        <p:xfrm>
          <a:off x="103695" y="1404594"/>
          <a:ext cx="6683604" cy="52050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 6"/>
          <p:cNvGraphicFramePr/>
          <p:nvPr>
            <p:extLst>
              <p:ext uri="{D42A27DB-BD31-4B8C-83A1-F6EECF244321}">
                <p14:modId xmlns:p14="http://schemas.microsoft.com/office/powerpoint/2010/main" val="1440235659"/>
              </p:ext>
            </p:extLst>
          </p:nvPr>
        </p:nvGraphicFramePr>
        <p:xfrm>
          <a:off x="7307501" y="3384224"/>
          <a:ext cx="4042371" cy="322545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25092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117A1DDA-2E91-47DD-818E-FD344CB23222}"/>
                                            </p:graphicEl>
                                          </p:spTgt>
                                        </p:tgtEl>
                                        <p:attrNameLst>
                                          <p:attrName>style.visibility</p:attrName>
                                        </p:attrNameLst>
                                      </p:cBhvr>
                                      <p:to>
                                        <p:strVal val="visible"/>
                                      </p:to>
                                    </p:set>
                                    <p:animEffect transition="in" filter="wipe(left)">
                                      <p:cBhvr>
                                        <p:cTn id="12" dur="500"/>
                                        <p:tgtEl>
                                          <p:spTgt spid="6">
                                            <p:graphicEl>
                                              <a:dgm id="{117A1DDA-2E91-47DD-818E-FD344CB2322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dgm id="{77A127CB-564A-4CA9-B056-C448AFD01C91}"/>
                                            </p:graphicEl>
                                          </p:spTgt>
                                        </p:tgtEl>
                                        <p:attrNameLst>
                                          <p:attrName>style.visibility</p:attrName>
                                        </p:attrNameLst>
                                      </p:cBhvr>
                                      <p:to>
                                        <p:strVal val="visible"/>
                                      </p:to>
                                    </p:set>
                                    <p:animEffect transition="in" filter="wipe(left)">
                                      <p:cBhvr>
                                        <p:cTn id="17" dur="500"/>
                                        <p:tgtEl>
                                          <p:spTgt spid="6">
                                            <p:graphicEl>
                                              <a:dgm id="{77A127CB-564A-4CA9-B056-C448AFD01C9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graphicEl>
                                              <a:dgm id="{639808F3-8FD5-4D57-8FF4-4075F76FFFEF}"/>
                                            </p:graphicEl>
                                          </p:spTgt>
                                        </p:tgtEl>
                                        <p:attrNameLst>
                                          <p:attrName>style.visibility</p:attrName>
                                        </p:attrNameLst>
                                      </p:cBhvr>
                                      <p:to>
                                        <p:strVal val="visible"/>
                                      </p:to>
                                    </p:set>
                                    <p:animEffect transition="in" filter="wipe(left)">
                                      <p:cBhvr>
                                        <p:cTn id="22" dur="500"/>
                                        <p:tgtEl>
                                          <p:spTgt spid="6">
                                            <p:graphicEl>
                                              <a:dgm id="{639808F3-8FD5-4D57-8FF4-4075F76FFFEF}"/>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
                                            <p:graphicEl>
                                              <a:dgm id="{E82D5DF5-9065-4DD1-8387-A28D0A382747}"/>
                                            </p:graphicEl>
                                          </p:spTgt>
                                        </p:tgtEl>
                                        <p:attrNameLst>
                                          <p:attrName>style.visibility</p:attrName>
                                        </p:attrNameLst>
                                      </p:cBhvr>
                                      <p:to>
                                        <p:strVal val="visible"/>
                                      </p:to>
                                    </p:set>
                                    <p:animEffect transition="in" filter="wipe(left)">
                                      <p:cBhvr>
                                        <p:cTn id="25" dur="500"/>
                                        <p:tgtEl>
                                          <p:spTgt spid="6">
                                            <p:graphicEl>
                                              <a:dgm id="{E82D5DF5-9065-4DD1-8387-A28D0A382747}"/>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
                                            <p:graphicEl>
                                              <a:dgm id="{91EECEAF-6D91-43D5-9F21-0AC6DDCC2F4B}"/>
                                            </p:graphicEl>
                                          </p:spTgt>
                                        </p:tgtEl>
                                        <p:attrNameLst>
                                          <p:attrName>style.visibility</p:attrName>
                                        </p:attrNameLst>
                                      </p:cBhvr>
                                      <p:to>
                                        <p:strVal val="visible"/>
                                      </p:to>
                                    </p:set>
                                    <p:animEffect transition="in" filter="wipe(left)">
                                      <p:cBhvr>
                                        <p:cTn id="30" dur="500"/>
                                        <p:tgtEl>
                                          <p:spTgt spid="6">
                                            <p:graphicEl>
                                              <a:dgm id="{91EECEAF-6D91-43D5-9F21-0AC6DDCC2F4B}"/>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
                                            <p:graphicEl>
                                              <a:dgm id="{F312C009-AB9A-4C3F-ACE7-69123ADA353D}"/>
                                            </p:graphicEl>
                                          </p:spTgt>
                                        </p:tgtEl>
                                        <p:attrNameLst>
                                          <p:attrName>style.visibility</p:attrName>
                                        </p:attrNameLst>
                                      </p:cBhvr>
                                      <p:to>
                                        <p:strVal val="visible"/>
                                      </p:to>
                                    </p:set>
                                    <p:animEffect transition="in" filter="wipe(left)">
                                      <p:cBhvr>
                                        <p:cTn id="33" dur="500"/>
                                        <p:tgtEl>
                                          <p:spTgt spid="6">
                                            <p:graphicEl>
                                              <a:dgm id="{F312C009-AB9A-4C3F-ACE7-69123ADA353D}"/>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
                                            <p:graphicEl>
                                              <a:dgm id="{871332F1-E098-4698-8D30-0711C4530621}"/>
                                            </p:graphicEl>
                                          </p:spTgt>
                                        </p:tgtEl>
                                        <p:attrNameLst>
                                          <p:attrName>style.visibility</p:attrName>
                                        </p:attrNameLst>
                                      </p:cBhvr>
                                      <p:to>
                                        <p:strVal val="visible"/>
                                      </p:to>
                                    </p:set>
                                    <p:animEffect transition="in" filter="wipe(left)">
                                      <p:cBhvr>
                                        <p:cTn id="38" dur="500"/>
                                        <p:tgtEl>
                                          <p:spTgt spid="6">
                                            <p:graphicEl>
                                              <a:dgm id="{871332F1-E098-4698-8D30-0711C4530621}"/>
                                            </p:graphic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
                                            <p:graphicEl>
                                              <a:dgm id="{A5854177-9514-42DA-8FCE-550CD4477FA4}"/>
                                            </p:graphicEl>
                                          </p:spTgt>
                                        </p:tgtEl>
                                        <p:attrNameLst>
                                          <p:attrName>style.visibility</p:attrName>
                                        </p:attrNameLst>
                                      </p:cBhvr>
                                      <p:to>
                                        <p:strVal val="visible"/>
                                      </p:to>
                                    </p:set>
                                    <p:animEffect transition="in" filter="wipe(left)">
                                      <p:cBhvr>
                                        <p:cTn id="41" dur="500"/>
                                        <p:tgtEl>
                                          <p:spTgt spid="6">
                                            <p:graphicEl>
                                              <a:dgm id="{A5854177-9514-42DA-8FCE-550CD4477FA4}"/>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
                                            <p:graphicEl>
                                              <a:dgm id="{0FEC8731-EB0E-4644-8AAA-CD9A880492A4}"/>
                                            </p:graphicEl>
                                          </p:spTgt>
                                        </p:tgtEl>
                                        <p:attrNameLst>
                                          <p:attrName>style.visibility</p:attrName>
                                        </p:attrNameLst>
                                      </p:cBhvr>
                                      <p:to>
                                        <p:strVal val="visible"/>
                                      </p:to>
                                    </p:set>
                                    <p:animEffect transition="in" filter="wipe(left)">
                                      <p:cBhvr>
                                        <p:cTn id="46" dur="500"/>
                                        <p:tgtEl>
                                          <p:spTgt spid="6">
                                            <p:graphicEl>
                                              <a:dgm id="{0FEC8731-EB0E-4644-8AAA-CD9A880492A4}"/>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graphicEl>
                                              <a:dgm id="{1A3A47E8-90A3-4FC3-A587-FAAC1D75AC34}"/>
                                            </p:graphicEl>
                                          </p:spTgt>
                                        </p:tgtEl>
                                        <p:attrNameLst>
                                          <p:attrName>style.visibility</p:attrName>
                                        </p:attrNameLst>
                                      </p:cBhvr>
                                      <p:to>
                                        <p:strVal val="visible"/>
                                      </p:to>
                                    </p:set>
                                    <p:animEffect transition="in" filter="fade">
                                      <p:cBhvr>
                                        <p:cTn id="51" dur="500"/>
                                        <p:tgtEl>
                                          <p:spTgt spid="7">
                                            <p:graphicEl>
                                              <a:dgm id="{1A3A47E8-90A3-4FC3-A587-FAAC1D75AC34}"/>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graphicEl>
                                              <a:dgm id="{6376EB37-166F-47D0-A5B5-47F94D8E897C}"/>
                                            </p:graphicEl>
                                          </p:spTgt>
                                        </p:tgtEl>
                                        <p:attrNameLst>
                                          <p:attrName>style.visibility</p:attrName>
                                        </p:attrNameLst>
                                      </p:cBhvr>
                                      <p:to>
                                        <p:strVal val="visible"/>
                                      </p:to>
                                    </p:set>
                                    <p:animEffect transition="in" filter="fade">
                                      <p:cBhvr>
                                        <p:cTn id="56" dur="500"/>
                                        <p:tgtEl>
                                          <p:spTgt spid="7">
                                            <p:graphicEl>
                                              <a:dgm id="{6376EB37-166F-47D0-A5B5-47F94D8E897C}"/>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
                                            <p:graphicEl>
                                              <a:dgm id="{495B7619-37D8-4BA4-9EE4-E84C91EE4C8C}"/>
                                            </p:graphicEl>
                                          </p:spTgt>
                                        </p:tgtEl>
                                        <p:attrNameLst>
                                          <p:attrName>style.visibility</p:attrName>
                                        </p:attrNameLst>
                                      </p:cBhvr>
                                      <p:to>
                                        <p:strVal val="visible"/>
                                      </p:to>
                                    </p:set>
                                    <p:animEffect transition="in" filter="fade">
                                      <p:cBhvr>
                                        <p:cTn id="61" dur="500"/>
                                        <p:tgtEl>
                                          <p:spTgt spid="7">
                                            <p:graphicEl>
                                              <a:dgm id="{495B7619-37D8-4BA4-9EE4-E84C91EE4C8C}"/>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7">
                                            <p:graphicEl>
                                              <a:dgm id="{D55020B8-3BBE-49D5-A344-8A5ACBA362BF}"/>
                                            </p:graphicEl>
                                          </p:spTgt>
                                        </p:tgtEl>
                                        <p:attrNameLst>
                                          <p:attrName>style.visibility</p:attrName>
                                        </p:attrNameLst>
                                      </p:cBhvr>
                                      <p:to>
                                        <p:strVal val="visible"/>
                                      </p:to>
                                    </p:set>
                                    <p:animEffect transition="in" filter="fade">
                                      <p:cBhvr>
                                        <p:cTn id="66" dur="500"/>
                                        <p:tgtEl>
                                          <p:spTgt spid="7">
                                            <p:graphicEl>
                                              <a:dgm id="{D55020B8-3BBE-49D5-A344-8A5ACBA362BF}"/>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graphicEl>
                                              <a:dgm id="{8831CAE6-057E-45C4-8932-EB34D9D1BF38}"/>
                                            </p:graphicEl>
                                          </p:spTgt>
                                        </p:tgtEl>
                                        <p:attrNameLst>
                                          <p:attrName>style.visibility</p:attrName>
                                        </p:attrNameLst>
                                      </p:cBhvr>
                                      <p:to>
                                        <p:strVal val="visible"/>
                                      </p:to>
                                    </p:set>
                                    <p:animEffect transition="in" filter="fade">
                                      <p:cBhvr>
                                        <p:cTn id="71" dur="500"/>
                                        <p:tgtEl>
                                          <p:spTgt spid="7">
                                            <p:graphicEl>
                                              <a:dgm id="{8831CAE6-057E-45C4-8932-EB34D9D1BF38}"/>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
                                            <p:graphicEl>
                                              <a:dgm id="{A56F2BA4-C9FD-4A85-80E4-904350059A99}"/>
                                            </p:graphicEl>
                                          </p:spTgt>
                                        </p:tgtEl>
                                        <p:attrNameLst>
                                          <p:attrName>style.visibility</p:attrName>
                                        </p:attrNameLst>
                                      </p:cBhvr>
                                      <p:to>
                                        <p:strVal val="visible"/>
                                      </p:to>
                                    </p:set>
                                    <p:animEffect transition="in" filter="fade">
                                      <p:cBhvr>
                                        <p:cTn id="76" dur="500"/>
                                        <p:tgtEl>
                                          <p:spTgt spid="7">
                                            <p:graphicEl>
                                              <a:dgm id="{A56F2BA4-C9FD-4A85-80E4-904350059A9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7"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07753" y="327581"/>
            <a:ext cx="3837454" cy="1371600"/>
          </a:xfrm>
        </p:spPr>
        <p:txBody>
          <a:bodyPr>
            <a:noAutofit/>
            <a:scene3d>
              <a:camera prst="orthographicFront"/>
              <a:lightRig rig="threePt" dir="t"/>
            </a:scene3d>
            <a:sp3d extrusionH="57150">
              <a:bevelT w="82550" h="38100" prst="coolSlant"/>
            </a:sp3d>
          </a:bodyPr>
          <a:lstStyle/>
          <a:p>
            <a:r>
              <a:rPr lang="en-US" sz="32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Three Central Figures</a:t>
            </a:r>
          </a:p>
        </p:txBody>
      </p:sp>
      <p:pic>
        <p:nvPicPr>
          <p:cNvPr id="8" name="Content Placeholder 7"/>
          <p:cNvPicPr>
            <a:picLocks noGrp="1" noChangeAspect="1"/>
          </p:cNvPicPr>
          <p:nvPr>
            <p:ph idx="1"/>
          </p:nvPr>
        </p:nvPicPr>
        <p:blipFill>
          <a:blip r:embed="rId4">
            <a:duotone>
              <a:schemeClr val="accent2">
                <a:shade val="45000"/>
                <a:satMod val="135000"/>
              </a:schemeClr>
              <a:prstClr val="white"/>
            </a:duotone>
          </a:blip>
          <a:stretch>
            <a:fillRect/>
          </a:stretch>
        </p:blipFill>
        <p:spPr>
          <a:xfrm>
            <a:off x="627653" y="1013381"/>
            <a:ext cx="5943600" cy="2674620"/>
          </a:xfrm>
          <a:prstGeom prst="rect">
            <a:avLst/>
          </a:prstGeom>
          <a:effectLst>
            <a:softEdge rad="127000"/>
          </a:effectLst>
        </p:spPr>
      </p:pic>
      <p:sp>
        <p:nvSpPr>
          <p:cNvPr id="5" name="Text Placeholder 4"/>
          <p:cNvSpPr>
            <a:spLocks noGrp="1"/>
          </p:cNvSpPr>
          <p:nvPr>
            <p:ph type="body" sz="half" idx="2"/>
          </p:nvPr>
        </p:nvSpPr>
        <p:spPr>
          <a:xfrm>
            <a:off x="7107753" y="1823300"/>
            <a:ext cx="3657600" cy="3220040"/>
          </a:xfrm>
        </p:spPr>
        <p:txBody>
          <a:bodyPr>
            <a:normAutofit/>
          </a:bodyPr>
          <a:lstStyle/>
          <a:p>
            <a:r>
              <a:rPr lang="en-US" sz="2000" i="1" dirty="0">
                <a:ln w="0"/>
                <a:solidFill>
                  <a:schemeClr val="tx1"/>
                </a:solidFill>
                <a:effectLst>
                  <a:outerShdw blurRad="38100" dist="19050" dir="2700000" algn="tl" rotWithShape="0">
                    <a:schemeClr val="dk1">
                      <a:alpha val="40000"/>
                    </a:schemeClr>
                  </a:outerShdw>
                </a:effectLst>
              </a:rPr>
              <a:t>Revelation 12:1-2 (NASB) </a:t>
            </a:r>
            <a:r>
              <a:rPr lang="en-US" sz="2000" dirty="0">
                <a:ln w="0"/>
                <a:solidFill>
                  <a:schemeClr val="tx1"/>
                </a:solidFill>
                <a:effectLst>
                  <a:outerShdw blurRad="38100" dist="19050" dir="2700000" algn="tl" rotWithShape="0">
                    <a:schemeClr val="dk1">
                      <a:alpha val="40000"/>
                    </a:schemeClr>
                  </a:outerShdw>
                </a:effectLst>
              </a:rPr>
              <a:t>…appeared in heaven: a </a:t>
            </a:r>
            <a:r>
              <a:rPr lang="en-US" sz="2000" b="1" dirty="0">
                <a:ln w="0"/>
                <a:solidFill>
                  <a:schemeClr val="tx1"/>
                </a:solidFill>
                <a:effectLst>
                  <a:outerShdw blurRad="38100" dist="19050" dir="2700000" algn="tl" rotWithShape="0">
                    <a:schemeClr val="dk1">
                      <a:alpha val="40000"/>
                    </a:schemeClr>
                  </a:outerShdw>
                </a:effectLst>
              </a:rPr>
              <a:t>woman</a:t>
            </a:r>
            <a:r>
              <a:rPr lang="en-US" sz="2000" dirty="0">
                <a:ln w="0"/>
                <a:solidFill>
                  <a:schemeClr val="tx1"/>
                </a:solidFill>
                <a:effectLst>
                  <a:outerShdw blurRad="38100" dist="19050" dir="2700000" algn="tl" rotWithShape="0">
                    <a:schemeClr val="dk1">
                      <a:alpha val="40000"/>
                    </a:schemeClr>
                  </a:outerShdw>
                </a:effectLst>
              </a:rPr>
              <a:t> clothed with the sun, and the moon under her feet, and on her head a crown of twelve stars;  and she was with </a:t>
            </a:r>
            <a:r>
              <a:rPr lang="en-US" sz="2000" b="1" dirty="0">
                <a:ln w="0"/>
                <a:solidFill>
                  <a:schemeClr val="tx1"/>
                </a:solidFill>
                <a:effectLst>
                  <a:outerShdw blurRad="38100" dist="19050" dir="2700000" algn="tl" rotWithShape="0">
                    <a:schemeClr val="dk1">
                      <a:alpha val="40000"/>
                    </a:schemeClr>
                  </a:outerShdw>
                </a:effectLst>
              </a:rPr>
              <a:t>child</a:t>
            </a:r>
            <a:r>
              <a:rPr lang="en-US" sz="2000" dirty="0">
                <a:ln w="0"/>
                <a:solidFill>
                  <a:schemeClr val="tx1"/>
                </a:solidFill>
                <a:effectLst>
                  <a:outerShdw blurRad="38100" dist="19050" dir="2700000" algn="tl" rotWithShape="0">
                    <a:schemeClr val="dk1">
                      <a:alpha val="40000"/>
                    </a:schemeClr>
                  </a:outerShdw>
                </a:effectLst>
              </a:rPr>
              <a:t>; and she cried out, being in labor and in pain to give birth. </a:t>
            </a:r>
          </a:p>
          <a:p>
            <a:endParaRPr lang="en-US" sz="200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7107753" y="4783087"/>
            <a:ext cx="3814713" cy="175432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i="1" dirty="0"/>
              <a:t>Revelation 12:3 (NASB) </a:t>
            </a:r>
            <a:r>
              <a:rPr lang="en-US" dirty="0"/>
              <a:t> Then another sign appeared in heaven: and behold, a great red </a:t>
            </a:r>
            <a:r>
              <a:rPr lang="en-US" b="1" dirty="0"/>
              <a:t>dragon</a:t>
            </a:r>
            <a:r>
              <a:rPr lang="en-US" dirty="0"/>
              <a:t> having seven heads and ten horns, and on his heads </a:t>
            </a:r>
            <a:r>
              <a:rPr lang="en-US" i="1" dirty="0"/>
              <a:t>were</a:t>
            </a:r>
            <a:r>
              <a:rPr lang="en-US" dirty="0"/>
              <a:t> seven diadems. </a:t>
            </a:r>
          </a:p>
        </p:txBody>
      </p:sp>
      <p:pic>
        <p:nvPicPr>
          <p:cNvPr id="4098" name="Picture 2" descr="http://kagefumi811.blog.so-net.ne.jp/_images/blog/_df4/kagefumi811/2521-fa58f.jpg"/>
          <p:cNvPicPr>
            <a:picLocks noChangeAspect="1" noChangeArrowheads="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7370" t="3475" r="4657" b="36093"/>
          <a:stretch/>
        </p:blipFill>
        <p:spPr bwMode="auto">
          <a:xfrm>
            <a:off x="1440713" y="3611806"/>
            <a:ext cx="4526690" cy="234256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83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07753" y="327581"/>
            <a:ext cx="3837454" cy="1371600"/>
          </a:xfrm>
        </p:spPr>
        <p:txBody>
          <a:bodyPr>
            <a:noAutofit/>
            <a:scene3d>
              <a:camera prst="orthographicFront"/>
              <a:lightRig rig="threePt" dir="t"/>
            </a:scene3d>
            <a:sp3d extrusionH="57150">
              <a:bevelT w="82550" h="38100" prst="coolSlant"/>
            </a:sp3d>
          </a:bodyPr>
          <a:lstStyle/>
          <a:p>
            <a:r>
              <a:rPr lang="en-US" sz="32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Three Central Figures</a:t>
            </a:r>
          </a:p>
        </p:txBody>
      </p:sp>
      <p:sp>
        <p:nvSpPr>
          <p:cNvPr id="5" name="Text Placeholder 4"/>
          <p:cNvSpPr>
            <a:spLocks noGrp="1"/>
          </p:cNvSpPr>
          <p:nvPr>
            <p:ph type="body" sz="half" idx="2"/>
          </p:nvPr>
        </p:nvSpPr>
        <p:spPr>
          <a:xfrm>
            <a:off x="7107753" y="1823300"/>
            <a:ext cx="3657600" cy="3220040"/>
          </a:xfrm>
        </p:spPr>
        <p:txBody>
          <a:bodyPr>
            <a:normAutofit/>
          </a:bodyPr>
          <a:lstStyle/>
          <a:p>
            <a:r>
              <a:rPr lang="en-US" sz="2000" i="1" dirty="0">
                <a:ln w="0"/>
                <a:solidFill>
                  <a:schemeClr val="tx1"/>
                </a:solidFill>
                <a:effectLst>
                  <a:outerShdw blurRad="38100" dist="19050" dir="2700000" algn="tl" rotWithShape="0">
                    <a:schemeClr val="dk1">
                      <a:alpha val="40000"/>
                    </a:schemeClr>
                  </a:outerShdw>
                </a:effectLst>
              </a:rPr>
              <a:t>Revelation 12:4 </a:t>
            </a:r>
            <a:r>
              <a:rPr lang="en-US" sz="2000" dirty="0">
                <a:ln w="0"/>
                <a:solidFill>
                  <a:schemeClr val="tx1"/>
                </a:solidFill>
                <a:effectLst>
                  <a:outerShdw blurRad="38100" dist="19050" dir="2700000" algn="tl" rotWithShape="0">
                    <a:schemeClr val="dk1">
                      <a:alpha val="40000"/>
                    </a:schemeClr>
                  </a:outerShdw>
                </a:effectLst>
              </a:rPr>
              <a:t>And his tail swept away a third of the stars of heaven and threw them to the earth. </a:t>
            </a:r>
          </a:p>
        </p:txBody>
      </p:sp>
      <p:pic>
        <p:nvPicPr>
          <p:cNvPr id="6" name="Content Placeholder 5"/>
          <p:cNvPicPr>
            <a:picLocks noGrp="1" noChangeAspect="1"/>
          </p:cNvPicPr>
          <p:nvPr>
            <p:ph idx="1"/>
          </p:nvPr>
        </p:nvPicPr>
        <p:blipFill>
          <a:blip r:embed="rId4"/>
          <a:stretch>
            <a:fillRect/>
          </a:stretch>
        </p:blipFill>
        <p:spPr>
          <a:xfrm>
            <a:off x="649337" y="417502"/>
            <a:ext cx="4409715" cy="4220485"/>
          </a:xfrm>
          <a:prstGeom prst="rect">
            <a:avLst/>
          </a:prstGeom>
        </p:spPr>
      </p:pic>
      <p:pic>
        <p:nvPicPr>
          <p:cNvPr id="7" name="Picture 6"/>
          <p:cNvPicPr>
            <a:picLocks noChangeAspect="1"/>
          </p:cNvPicPr>
          <p:nvPr/>
        </p:nvPicPr>
        <p:blipFill>
          <a:blip r:embed="rId5">
            <a:duotone>
              <a:schemeClr val="accent2">
                <a:shade val="45000"/>
                <a:satMod val="135000"/>
              </a:schemeClr>
              <a:prstClr val="white"/>
            </a:duotone>
          </a:blip>
          <a:stretch>
            <a:fillRect/>
          </a:stretch>
        </p:blipFill>
        <p:spPr>
          <a:xfrm>
            <a:off x="2384981" y="1915604"/>
            <a:ext cx="3610465" cy="4380530"/>
          </a:xfrm>
          <a:prstGeom prst="rect">
            <a:avLst/>
          </a:prstGeom>
        </p:spPr>
      </p:pic>
      <p:sp>
        <p:nvSpPr>
          <p:cNvPr id="9" name="Rectangle 8"/>
          <p:cNvSpPr/>
          <p:nvPr/>
        </p:nvSpPr>
        <p:spPr>
          <a:xfrm>
            <a:off x="7107753" y="3268992"/>
            <a:ext cx="3695996" cy="147732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a:ln w="0"/>
                <a:effectLst>
                  <a:outerShdw blurRad="38100" dist="19050" dir="2700000" algn="tl" rotWithShape="0">
                    <a:schemeClr val="dk1">
                      <a:alpha val="40000"/>
                    </a:schemeClr>
                  </a:outerShdw>
                </a:effectLst>
              </a:rPr>
              <a:t>And the dragon stood before the woman who was about to give birth, so that when she gave birth he might devour her child. </a:t>
            </a:r>
          </a:p>
        </p:txBody>
      </p:sp>
    </p:spTree>
    <p:extLst>
      <p:ext uri="{BB962C8B-B14F-4D97-AF65-F5344CB8AC3E}">
        <p14:creationId xmlns:p14="http://schemas.microsoft.com/office/powerpoint/2010/main" val="415624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07753" y="327581"/>
            <a:ext cx="3837454" cy="1371600"/>
          </a:xfrm>
        </p:spPr>
        <p:txBody>
          <a:bodyPr>
            <a:noAutofit/>
            <a:scene3d>
              <a:camera prst="orthographicFront"/>
              <a:lightRig rig="threePt" dir="t"/>
            </a:scene3d>
            <a:sp3d extrusionH="57150">
              <a:bevelT w="82550" h="38100" prst="coolSlant"/>
            </a:sp3d>
          </a:bodyPr>
          <a:lstStyle/>
          <a:p>
            <a:r>
              <a:rPr lang="en-US" sz="32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Three Central Figures</a:t>
            </a:r>
          </a:p>
        </p:txBody>
      </p:sp>
      <p:sp>
        <p:nvSpPr>
          <p:cNvPr id="5" name="Text Placeholder 4"/>
          <p:cNvSpPr>
            <a:spLocks noGrp="1"/>
          </p:cNvSpPr>
          <p:nvPr>
            <p:ph type="body" sz="half" idx="2"/>
          </p:nvPr>
        </p:nvSpPr>
        <p:spPr>
          <a:xfrm>
            <a:off x="7107753" y="1823300"/>
            <a:ext cx="3657600" cy="3220040"/>
          </a:xfrm>
        </p:spPr>
        <p:txBody>
          <a:bodyPr>
            <a:normAutofit/>
          </a:bodyPr>
          <a:lstStyle/>
          <a:p>
            <a:r>
              <a:rPr lang="en-US" sz="2000" i="1" dirty="0">
                <a:ln w="0"/>
                <a:solidFill>
                  <a:schemeClr val="tx1"/>
                </a:solidFill>
                <a:effectLst>
                  <a:outerShdw blurRad="38100" dist="19050" dir="2700000" algn="tl" rotWithShape="0">
                    <a:schemeClr val="dk1">
                      <a:alpha val="40000"/>
                    </a:schemeClr>
                  </a:outerShdw>
                </a:effectLst>
              </a:rPr>
              <a:t>Revelation 12:5</a:t>
            </a:r>
            <a:r>
              <a:rPr lang="en-US" sz="2000" dirty="0">
                <a:ln w="0"/>
                <a:solidFill>
                  <a:schemeClr val="tx1"/>
                </a:solidFill>
                <a:effectLst>
                  <a:outerShdw blurRad="38100" dist="19050" dir="2700000" algn="tl" rotWithShape="0">
                    <a:schemeClr val="dk1">
                      <a:alpha val="40000"/>
                    </a:schemeClr>
                  </a:outerShdw>
                </a:effectLst>
              </a:rPr>
              <a:t> And she gave birth to a son, a male </a:t>
            </a:r>
            <a:r>
              <a:rPr lang="en-US" sz="2000" i="1" dirty="0">
                <a:ln w="0"/>
                <a:solidFill>
                  <a:schemeClr val="tx1"/>
                </a:solidFill>
                <a:effectLst>
                  <a:outerShdw blurRad="38100" dist="19050" dir="2700000" algn="tl" rotWithShape="0">
                    <a:schemeClr val="dk1">
                      <a:alpha val="40000"/>
                    </a:schemeClr>
                  </a:outerShdw>
                </a:effectLst>
              </a:rPr>
              <a:t>child,</a:t>
            </a:r>
            <a:r>
              <a:rPr lang="en-US" sz="2000" dirty="0">
                <a:ln w="0"/>
                <a:solidFill>
                  <a:schemeClr val="tx1"/>
                </a:solidFill>
                <a:effectLst>
                  <a:outerShdw blurRad="38100" dist="19050" dir="2700000" algn="tl" rotWithShape="0">
                    <a:schemeClr val="dk1">
                      <a:alpha val="40000"/>
                    </a:schemeClr>
                  </a:outerShdw>
                </a:effectLst>
              </a:rPr>
              <a:t> who is to rule all the nations with a rod of iron; and her child was caught up to God and to His throne. </a:t>
            </a:r>
          </a:p>
        </p:txBody>
      </p:sp>
      <p:pic>
        <p:nvPicPr>
          <p:cNvPr id="6146" name="Picture 2" descr="http://2.bp.blogspot.com/-jATTMuRQEkc/Tua50R3N9zI/AAAAAAAACoU/JquCASAInmk/s1600/jesus-birth.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84213" y="1111250"/>
            <a:ext cx="5943600" cy="44577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11" name="Diagram 10"/>
          <p:cNvGraphicFramePr/>
          <p:nvPr>
            <p:extLst>
              <p:ext uri="{D42A27DB-BD31-4B8C-83A1-F6EECF244321}">
                <p14:modId xmlns:p14="http://schemas.microsoft.com/office/powerpoint/2010/main" val="4061943610"/>
              </p:ext>
            </p:extLst>
          </p:nvPr>
        </p:nvGraphicFramePr>
        <p:xfrm>
          <a:off x="565609" y="4277008"/>
          <a:ext cx="10925666" cy="218035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15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randombar(horizont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07753" y="327581"/>
            <a:ext cx="3837454" cy="1371600"/>
          </a:xfrm>
        </p:spPr>
        <p:txBody>
          <a:bodyPr>
            <a:noAutofit/>
            <a:scene3d>
              <a:camera prst="orthographicFront"/>
              <a:lightRig rig="threePt" dir="t"/>
            </a:scene3d>
            <a:sp3d extrusionH="57150">
              <a:bevelT w="82550" h="38100" prst="coolSlant"/>
            </a:sp3d>
          </a:bodyPr>
          <a:lstStyle/>
          <a:p>
            <a:r>
              <a:rPr lang="en-US" sz="32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Three Central Figures</a:t>
            </a:r>
          </a:p>
        </p:txBody>
      </p:sp>
      <p:sp>
        <p:nvSpPr>
          <p:cNvPr id="5" name="Text Placeholder 4"/>
          <p:cNvSpPr>
            <a:spLocks noGrp="1"/>
          </p:cNvSpPr>
          <p:nvPr>
            <p:ph type="body" sz="half" idx="2"/>
          </p:nvPr>
        </p:nvSpPr>
        <p:spPr>
          <a:xfrm>
            <a:off x="7107753" y="1823300"/>
            <a:ext cx="3657600" cy="3220040"/>
          </a:xfrm>
        </p:spPr>
        <p:txBody>
          <a:bodyPr>
            <a:normAutofit/>
          </a:bodyPr>
          <a:lstStyle/>
          <a:p>
            <a:r>
              <a:rPr lang="en-US" sz="2000" i="1" dirty="0">
                <a:ln w="0"/>
                <a:solidFill>
                  <a:schemeClr val="tx1"/>
                </a:solidFill>
                <a:effectLst>
                  <a:outerShdw blurRad="38100" dist="19050" dir="2700000" algn="tl" rotWithShape="0">
                    <a:schemeClr val="dk1">
                      <a:alpha val="40000"/>
                    </a:schemeClr>
                  </a:outerShdw>
                </a:effectLst>
              </a:rPr>
              <a:t>Revelation 12:6</a:t>
            </a:r>
            <a:r>
              <a:rPr lang="en-US" sz="2000" dirty="0">
                <a:ln w="0"/>
                <a:solidFill>
                  <a:schemeClr val="tx1"/>
                </a:solidFill>
                <a:effectLst>
                  <a:outerShdw blurRad="38100" dist="19050" dir="2700000" algn="tl" rotWithShape="0">
                    <a:schemeClr val="dk1">
                      <a:alpha val="40000"/>
                    </a:schemeClr>
                  </a:outerShdw>
                </a:effectLst>
              </a:rPr>
              <a:t> Then the woman fled into the wilderness where she had a place prepared by God, so that there she would be nourished for one thousand two hundred and sixty days. </a:t>
            </a:r>
            <a:br>
              <a:rPr lang="en-US" sz="2000" dirty="0">
                <a:ln w="0"/>
                <a:solidFill>
                  <a:schemeClr val="tx1"/>
                </a:solidFill>
                <a:effectLst>
                  <a:outerShdw blurRad="38100" dist="19050" dir="2700000" algn="tl" rotWithShape="0">
                    <a:schemeClr val="dk1">
                      <a:alpha val="40000"/>
                    </a:schemeClr>
                  </a:outerShdw>
                </a:effectLst>
              </a:rPr>
            </a:br>
            <a:endParaRPr lang="en-US" sz="2000" dirty="0">
              <a:ln w="0"/>
              <a:solidFill>
                <a:schemeClr val="tx1"/>
              </a:solidFill>
              <a:effectLst>
                <a:outerShdw blurRad="38100" dist="19050" dir="2700000" algn="tl" rotWithShape="0">
                  <a:schemeClr val="dk1">
                    <a:alpha val="40000"/>
                  </a:schemeClr>
                </a:outerShdw>
              </a:effectLst>
            </a:endParaRPr>
          </a:p>
        </p:txBody>
      </p:sp>
      <p:pic>
        <p:nvPicPr>
          <p:cNvPr id="8194" name="Picture 2" descr="http://4.bp.blogspot.com/-R_0MTMiRS3s/UNM2LMae8FI/AAAAAAAACBE/08b3dltx6tg/s1600/Rev+12%2801-07%29.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84213" y="887193"/>
            <a:ext cx="5943600" cy="48869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3364225610"/>
              </p:ext>
            </p:extLst>
          </p:nvPr>
        </p:nvGraphicFramePr>
        <p:xfrm>
          <a:off x="6937379" y="4031528"/>
          <a:ext cx="4007828" cy="24823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ectangle 7"/>
          <p:cNvSpPr/>
          <p:nvPr/>
        </p:nvSpPr>
        <p:spPr>
          <a:xfrm>
            <a:off x="245097" y="4482597"/>
            <a:ext cx="6458916" cy="203132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wrap="square">
            <a:spAutoFit/>
          </a:bodyPr>
          <a:lstStyle/>
          <a:p>
            <a:r>
              <a:rPr lang="en-US" i="1" dirty="0"/>
              <a:t>Romans 9:4-5 (NLT) </a:t>
            </a:r>
            <a:r>
              <a:rPr lang="en-US" dirty="0"/>
              <a:t> God revealed his glory to the Israelites. He made covenants with them and gave them his </a:t>
            </a:r>
            <a:r>
              <a:rPr lang="en-US" i="1" dirty="0"/>
              <a:t>Revelation</a:t>
            </a:r>
            <a:r>
              <a:rPr lang="en-US" dirty="0"/>
              <a:t>. He gave them the privilege of serving him and receiving his wonderful promises…and the Messiah himself was an Israelite as far as his human nature is concerned. And he is God, the one who rules over everything and is worthy of eternal praise! </a:t>
            </a:r>
          </a:p>
        </p:txBody>
      </p:sp>
    </p:spTree>
    <p:extLst>
      <p:ext uri="{BB962C8B-B14F-4D97-AF65-F5344CB8AC3E}">
        <p14:creationId xmlns:p14="http://schemas.microsoft.com/office/powerpoint/2010/main" val="418822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graphicEl>
                                              <a:dgm id="{D0C49D6A-8652-4143-87DA-3D227BC6B0E0}"/>
                                            </p:graphicEl>
                                          </p:spTgt>
                                        </p:tgtEl>
                                        <p:attrNameLst>
                                          <p:attrName>style.visibility</p:attrName>
                                        </p:attrNameLst>
                                      </p:cBhvr>
                                      <p:to>
                                        <p:strVal val="visible"/>
                                      </p:to>
                                    </p:set>
                                    <p:anim calcmode="lin" valueType="num">
                                      <p:cBhvr>
                                        <p:cTn id="7" dur="500" fill="hold"/>
                                        <p:tgtEl>
                                          <p:spTgt spid="7">
                                            <p:graphicEl>
                                              <a:dgm id="{D0C49D6A-8652-4143-87DA-3D227BC6B0E0}"/>
                                            </p:graphicEl>
                                          </p:spTgt>
                                        </p:tgtEl>
                                        <p:attrNameLst>
                                          <p:attrName>ppt_w</p:attrName>
                                        </p:attrNameLst>
                                      </p:cBhvr>
                                      <p:tavLst>
                                        <p:tav tm="0">
                                          <p:val>
                                            <p:fltVal val="0"/>
                                          </p:val>
                                        </p:tav>
                                        <p:tav tm="100000">
                                          <p:val>
                                            <p:strVal val="#ppt_w"/>
                                          </p:val>
                                        </p:tav>
                                      </p:tavLst>
                                    </p:anim>
                                    <p:anim calcmode="lin" valueType="num">
                                      <p:cBhvr>
                                        <p:cTn id="8" dur="500" fill="hold"/>
                                        <p:tgtEl>
                                          <p:spTgt spid="7">
                                            <p:graphicEl>
                                              <a:dgm id="{D0C49D6A-8652-4143-87DA-3D227BC6B0E0}"/>
                                            </p:graphicEl>
                                          </p:spTgt>
                                        </p:tgtEl>
                                        <p:attrNameLst>
                                          <p:attrName>ppt_h</p:attrName>
                                        </p:attrNameLst>
                                      </p:cBhvr>
                                      <p:tavLst>
                                        <p:tav tm="0">
                                          <p:val>
                                            <p:fltVal val="0"/>
                                          </p:val>
                                        </p:tav>
                                        <p:tav tm="100000">
                                          <p:val>
                                            <p:strVal val="#ppt_h"/>
                                          </p:val>
                                        </p:tav>
                                      </p:tavLst>
                                    </p:anim>
                                    <p:animEffect transition="in" filter="fade">
                                      <p:cBhvr>
                                        <p:cTn id="9" dur="500"/>
                                        <p:tgtEl>
                                          <p:spTgt spid="7">
                                            <p:graphicEl>
                                              <a:dgm id="{D0C49D6A-8652-4143-87DA-3D227BC6B0E0}"/>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graphicEl>
                                              <a:dgm id="{1021AB7E-1E51-4A1F-AC31-75944D5E5FE8}"/>
                                            </p:graphicEl>
                                          </p:spTgt>
                                        </p:tgtEl>
                                        <p:attrNameLst>
                                          <p:attrName>style.visibility</p:attrName>
                                        </p:attrNameLst>
                                      </p:cBhvr>
                                      <p:to>
                                        <p:strVal val="visible"/>
                                      </p:to>
                                    </p:set>
                                    <p:anim calcmode="lin" valueType="num">
                                      <p:cBhvr>
                                        <p:cTn id="14" dur="500" fill="hold"/>
                                        <p:tgtEl>
                                          <p:spTgt spid="7">
                                            <p:graphicEl>
                                              <a:dgm id="{1021AB7E-1E51-4A1F-AC31-75944D5E5FE8}"/>
                                            </p:graphicEl>
                                          </p:spTgt>
                                        </p:tgtEl>
                                        <p:attrNameLst>
                                          <p:attrName>ppt_w</p:attrName>
                                        </p:attrNameLst>
                                      </p:cBhvr>
                                      <p:tavLst>
                                        <p:tav tm="0">
                                          <p:val>
                                            <p:fltVal val="0"/>
                                          </p:val>
                                        </p:tav>
                                        <p:tav tm="100000">
                                          <p:val>
                                            <p:strVal val="#ppt_w"/>
                                          </p:val>
                                        </p:tav>
                                      </p:tavLst>
                                    </p:anim>
                                    <p:anim calcmode="lin" valueType="num">
                                      <p:cBhvr>
                                        <p:cTn id="15" dur="500" fill="hold"/>
                                        <p:tgtEl>
                                          <p:spTgt spid="7">
                                            <p:graphicEl>
                                              <a:dgm id="{1021AB7E-1E51-4A1F-AC31-75944D5E5FE8}"/>
                                            </p:graphicEl>
                                          </p:spTgt>
                                        </p:tgtEl>
                                        <p:attrNameLst>
                                          <p:attrName>ppt_h</p:attrName>
                                        </p:attrNameLst>
                                      </p:cBhvr>
                                      <p:tavLst>
                                        <p:tav tm="0">
                                          <p:val>
                                            <p:fltVal val="0"/>
                                          </p:val>
                                        </p:tav>
                                        <p:tav tm="100000">
                                          <p:val>
                                            <p:strVal val="#ppt_h"/>
                                          </p:val>
                                        </p:tav>
                                      </p:tavLst>
                                    </p:anim>
                                    <p:animEffect transition="in" filter="fade">
                                      <p:cBhvr>
                                        <p:cTn id="16" dur="500"/>
                                        <p:tgtEl>
                                          <p:spTgt spid="7">
                                            <p:graphicEl>
                                              <a:dgm id="{1021AB7E-1E51-4A1F-AC31-75944D5E5FE8}"/>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graphicEl>
                                              <a:dgm id="{0FE05278-3A86-4CDE-ADFE-488472027744}"/>
                                            </p:graphicEl>
                                          </p:spTgt>
                                        </p:tgtEl>
                                        <p:attrNameLst>
                                          <p:attrName>style.visibility</p:attrName>
                                        </p:attrNameLst>
                                      </p:cBhvr>
                                      <p:to>
                                        <p:strVal val="visible"/>
                                      </p:to>
                                    </p:set>
                                    <p:anim calcmode="lin" valueType="num">
                                      <p:cBhvr>
                                        <p:cTn id="21" dur="500" fill="hold"/>
                                        <p:tgtEl>
                                          <p:spTgt spid="7">
                                            <p:graphicEl>
                                              <a:dgm id="{0FE05278-3A86-4CDE-ADFE-488472027744}"/>
                                            </p:graphicEl>
                                          </p:spTgt>
                                        </p:tgtEl>
                                        <p:attrNameLst>
                                          <p:attrName>ppt_w</p:attrName>
                                        </p:attrNameLst>
                                      </p:cBhvr>
                                      <p:tavLst>
                                        <p:tav tm="0">
                                          <p:val>
                                            <p:fltVal val="0"/>
                                          </p:val>
                                        </p:tav>
                                        <p:tav tm="100000">
                                          <p:val>
                                            <p:strVal val="#ppt_w"/>
                                          </p:val>
                                        </p:tav>
                                      </p:tavLst>
                                    </p:anim>
                                    <p:anim calcmode="lin" valueType="num">
                                      <p:cBhvr>
                                        <p:cTn id="22" dur="500" fill="hold"/>
                                        <p:tgtEl>
                                          <p:spTgt spid="7">
                                            <p:graphicEl>
                                              <a:dgm id="{0FE05278-3A86-4CDE-ADFE-488472027744}"/>
                                            </p:graphicEl>
                                          </p:spTgt>
                                        </p:tgtEl>
                                        <p:attrNameLst>
                                          <p:attrName>ppt_h</p:attrName>
                                        </p:attrNameLst>
                                      </p:cBhvr>
                                      <p:tavLst>
                                        <p:tav tm="0">
                                          <p:val>
                                            <p:fltVal val="0"/>
                                          </p:val>
                                        </p:tav>
                                        <p:tav tm="100000">
                                          <p:val>
                                            <p:strVal val="#ppt_h"/>
                                          </p:val>
                                        </p:tav>
                                      </p:tavLst>
                                    </p:anim>
                                    <p:animEffect transition="in" filter="fade">
                                      <p:cBhvr>
                                        <p:cTn id="23" dur="500"/>
                                        <p:tgtEl>
                                          <p:spTgt spid="7">
                                            <p:graphicEl>
                                              <a:dgm id="{0FE05278-3A86-4CDE-ADFE-48847202774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graphicEl>
                                              <a:dgm id="{B40F349C-348C-4053-963F-C55D20EB4599}"/>
                                            </p:graphicEl>
                                          </p:spTgt>
                                        </p:tgtEl>
                                        <p:attrNameLst>
                                          <p:attrName>style.visibility</p:attrName>
                                        </p:attrNameLst>
                                      </p:cBhvr>
                                      <p:to>
                                        <p:strVal val="visible"/>
                                      </p:to>
                                    </p:set>
                                    <p:anim calcmode="lin" valueType="num">
                                      <p:cBhvr>
                                        <p:cTn id="28" dur="500" fill="hold"/>
                                        <p:tgtEl>
                                          <p:spTgt spid="7">
                                            <p:graphicEl>
                                              <a:dgm id="{B40F349C-348C-4053-963F-C55D20EB4599}"/>
                                            </p:graphicEl>
                                          </p:spTgt>
                                        </p:tgtEl>
                                        <p:attrNameLst>
                                          <p:attrName>ppt_w</p:attrName>
                                        </p:attrNameLst>
                                      </p:cBhvr>
                                      <p:tavLst>
                                        <p:tav tm="0">
                                          <p:val>
                                            <p:fltVal val="0"/>
                                          </p:val>
                                        </p:tav>
                                        <p:tav tm="100000">
                                          <p:val>
                                            <p:strVal val="#ppt_w"/>
                                          </p:val>
                                        </p:tav>
                                      </p:tavLst>
                                    </p:anim>
                                    <p:anim calcmode="lin" valueType="num">
                                      <p:cBhvr>
                                        <p:cTn id="29" dur="500" fill="hold"/>
                                        <p:tgtEl>
                                          <p:spTgt spid="7">
                                            <p:graphicEl>
                                              <a:dgm id="{B40F349C-348C-4053-963F-C55D20EB4599}"/>
                                            </p:graphicEl>
                                          </p:spTgt>
                                        </p:tgtEl>
                                        <p:attrNameLst>
                                          <p:attrName>ppt_h</p:attrName>
                                        </p:attrNameLst>
                                      </p:cBhvr>
                                      <p:tavLst>
                                        <p:tav tm="0">
                                          <p:val>
                                            <p:fltVal val="0"/>
                                          </p:val>
                                        </p:tav>
                                        <p:tav tm="100000">
                                          <p:val>
                                            <p:strVal val="#ppt_h"/>
                                          </p:val>
                                        </p:tav>
                                      </p:tavLst>
                                    </p:anim>
                                    <p:animEffect transition="in" filter="fade">
                                      <p:cBhvr>
                                        <p:cTn id="30" dur="500"/>
                                        <p:tgtEl>
                                          <p:spTgt spid="7">
                                            <p:graphicEl>
                                              <a:dgm id="{B40F349C-348C-4053-963F-C55D20EB4599}"/>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4264860" cy="747074"/>
          </a:xfrm>
        </p:spPr>
        <p:txBody>
          <a:bodyPr>
            <a:normAutofit/>
          </a:bodyPr>
          <a:lstStyle/>
          <a:p>
            <a:r>
              <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Legacy of Hatred</a:t>
            </a:r>
          </a:p>
        </p:txBody>
      </p:sp>
      <p:sp>
        <p:nvSpPr>
          <p:cNvPr id="5" name="Rectangle 4"/>
          <p:cNvSpPr/>
          <p:nvPr/>
        </p:nvSpPr>
        <p:spPr>
          <a:xfrm>
            <a:off x="608798" y="4301066"/>
            <a:ext cx="6216207" cy="2031325"/>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i="1" dirty="0"/>
              <a:t>Revelation 12:7-9 (NLT) </a:t>
            </a:r>
            <a:r>
              <a:rPr lang="en-US" dirty="0"/>
              <a:t> Then there was war in heaven. Michael and his angels fought against the dragon and </a:t>
            </a:r>
            <a:r>
              <a:rPr lang="en-US" b="1" u="sng" dirty="0"/>
              <a:t>his angels</a:t>
            </a:r>
            <a:r>
              <a:rPr lang="en-US" dirty="0"/>
              <a:t>.  And the dragon lost the battle, and he and his angels were forced out of heaven.  This great dragon—the ancient serpent called </a:t>
            </a:r>
            <a:r>
              <a:rPr lang="en-US" b="1" u="sng" dirty="0"/>
              <a:t>the devil, or Satan</a:t>
            </a:r>
            <a:r>
              <a:rPr lang="en-US" dirty="0"/>
              <a:t>, the one deceiving the whole world—was </a:t>
            </a:r>
            <a:r>
              <a:rPr lang="en-US" i="1" u="sng" dirty="0"/>
              <a:t>thrown down to the earth with all his angels</a:t>
            </a:r>
            <a:r>
              <a:rPr lang="en-US" dirty="0"/>
              <a:t>.</a:t>
            </a:r>
          </a:p>
        </p:txBody>
      </p:sp>
      <p:pic>
        <p:nvPicPr>
          <p:cNvPr id="9" name="Content Placeholder 8"/>
          <p:cNvPicPr>
            <a:picLocks noGrp="1" noChangeAspect="1"/>
          </p:cNvPicPr>
          <p:nvPr>
            <p:ph idx="1"/>
          </p:nvPr>
        </p:nvPicPr>
        <p:blipFill>
          <a:blip r:embed="rId3"/>
          <a:stretch>
            <a:fillRect/>
          </a:stretch>
        </p:blipFill>
        <p:spPr>
          <a:xfrm>
            <a:off x="608798" y="594366"/>
            <a:ext cx="5943600" cy="3417570"/>
          </a:xfrm>
          <a:prstGeom prst="rect">
            <a:avLst/>
          </a:prstGeom>
        </p:spPr>
      </p:pic>
      <p:graphicFrame>
        <p:nvGraphicFramePr>
          <p:cNvPr id="10" name="Diagram 9"/>
          <p:cNvGraphicFramePr/>
          <p:nvPr>
            <p:extLst>
              <p:ext uri="{D42A27DB-BD31-4B8C-83A1-F6EECF244321}">
                <p14:modId xmlns:p14="http://schemas.microsoft.com/office/powerpoint/2010/main" val="2442330914"/>
              </p:ext>
            </p:extLst>
          </p:nvPr>
        </p:nvGraphicFramePr>
        <p:xfrm>
          <a:off x="6985261" y="1659118"/>
          <a:ext cx="4769964" cy="44023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6844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F996789-396C-41CD-9C08-94E78F692F13}"/>
                                            </p:graphicEl>
                                          </p:spTgt>
                                        </p:tgtEl>
                                        <p:attrNameLst>
                                          <p:attrName>style.visibility</p:attrName>
                                        </p:attrNameLst>
                                      </p:cBhvr>
                                      <p:to>
                                        <p:strVal val="visible"/>
                                      </p:to>
                                    </p:set>
                                    <p:animEffect transition="in" filter="fade">
                                      <p:cBhvr>
                                        <p:cTn id="7" dur="500"/>
                                        <p:tgtEl>
                                          <p:spTgt spid="10">
                                            <p:graphicEl>
                                              <a:dgm id="{0F996789-396C-41CD-9C08-94E78F692F1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61F61BCC-B21C-42FE-9413-38906397159B}"/>
                                            </p:graphicEl>
                                          </p:spTgt>
                                        </p:tgtEl>
                                        <p:attrNameLst>
                                          <p:attrName>style.visibility</p:attrName>
                                        </p:attrNameLst>
                                      </p:cBhvr>
                                      <p:to>
                                        <p:strVal val="visible"/>
                                      </p:to>
                                    </p:set>
                                    <p:animEffect transition="in" filter="fade">
                                      <p:cBhvr>
                                        <p:cTn id="10" dur="500"/>
                                        <p:tgtEl>
                                          <p:spTgt spid="10">
                                            <p:graphicEl>
                                              <a:dgm id="{61F61BCC-B21C-42FE-9413-38906397159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graphicEl>
                                              <a:dgm id="{84FED716-2952-4A67-B5CF-881F5D40C79E}"/>
                                            </p:graphicEl>
                                          </p:spTgt>
                                        </p:tgtEl>
                                        <p:attrNameLst>
                                          <p:attrName>style.visibility</p:attrName>
                                        </p:attrNameLst>
                                      </p:cBhvr>
                                      <p:to>
                                        <p:strVal val="visible"/>
                                      </p:to>
                                    </p:set>
                                    <p:animEffect transition="in" filter="fade">
                                      <p:cBhvr>
                                        <p:cTn id="15" dur="500"/>
                                        <p:tgtEl>
                                          <p:spTgt spid="10">
                                            <p:graphicEl>
                                              <a:dgm id="{84FED716-2952-4A67-B5CF-881F5D40C79E}"/>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graphicEl>
                                              <a:dgm id="{7FCC4E2F-81FB-415D-8D1A-547866878AE8}"/>
                                            </p:graphicEl>
                                          </p:spTgt>
                                        </p:tgtEl>
                                        <p:attrNameLst>
                                          <p:attrName>style.visibility</p:attrName>
                                        </p:attrNameLst>
                                      </p:cBhvr>
                                      <p:to>
                                        <p:strVal val="visible"/>
                                      </p:to>
                                    </p:set>
                                    <p:animEffect transition="in" filter="fade">
                                      <p:cBhvr>
                                        <p:cTn id="18" dur="500"/>
                                        <p:tgtEl>
                                          <p:spTgt spid="10">
                                            <p:graphicEl>
                                              <a:dgm id="{7FCC4E2F-81FB-415D-8D1A-547866878AE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graphicEl>
                                              <a:dgm id="{CBBCC633-6E21-4F0C-952F-8BC7CC5C933E}"/>
                                            </p:graphicEl>
                                          </p:spTgt>
                                        </p:tgtEl>
                                        <p:attrNameLst>
                                          <p:attrName>style.visibility</p:attrName>
                                        </p:attrNameLst>
                                      </p:cBhvr>
                                      <p:to>
                                        <p:strVal val="visible"/>
                                      </p:to>
                                    </p:set>
                                    <p:animEffect transition="in" filter="fade">
                                      <p:cBhvr>
                                        <p:cTn id="23" dur="500"/>
                                        <p:tgtEl>
                                          <p:spTgt spid="10">
                                            <p:graphicEl>
                                              <a:dgm id="{CBBCC633-6E21-4F0C-952F-8BC7CC5C933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graphicEl>
                                              <a:dgm id="{BF29A687-92E8-496A-8D00-EE7E658DD008}"/>
                                            </p:graphicEl>
                                          </p:spTgt>
                                        </p:tgtEl>
                                        <p:attrNameLst>
                                          <p:attrName>style.visibility</p:attrName>
                                        </p:attrNameLst>
                                      </p:cBhvr>
                                      <p:to>
                                        <p:strVal val="visible"/>
                                      </p:to>
                                    </p:set>
                                    <p:animEffect transition="in" filter="fade">
                                      <p:cBhvr>
                                        <p:cTn id="26" dur="500"/>
                                        <p:tgtEl>
                                          <p:spTgt spid="10">
                                            <p:graphicEl>
                                              <a:dgm id="{BF29A687-92E8-496A-8D00-EE7E658DD008}"/>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graphicEl>
                                              <a:dgm id="{6E4DEBBD-4987-48C4-B853-1E7104CAE379}"/>
                                            </p:graphicEl>
                                          </p:spTgt>
                                        </p:tgtEl>
                                        <p:attrNameLst>
                                          <p:attrName>style.visibility</p:attrName>
                                        </p:attrNameLst>
                                      </p:cBhvr>
                                      <p:to>
                                        <p:strVal val="visible"/>
                                      </p:to>
                                    </p:set>
                                    <p:animEffect transition="in" filter="fade">
                                      <p:cBhvr>
                                        <p:cTn id="29" dur="500"/>
                                        <p:tgtEl>
                                          <p:spTgt spid="10">
                                            <p:graphicEl>
                                              <a:dgm id="{6E4DEBBD-4987-48C4-B853-1E7104CAE37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s://s-media-cache-ak0.pinimg.com/736x/d4/06/24/d4062463528445e261bbf4187f7ff65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8798" y="536215"/>
            <a:ext cx="5943600" cy="445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8795" y="4532250"/>
            <a:ext cx="6203606" cy="92333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3">
            <a:schemeClr val="accent5"/>
          </a:fillRef>
          <a:effectRef idx="2">
            <a:schemeClr val="accent5"/>
          </a:effectRef>
          <a:fontRef idx="minor">
            <a:schemeClr val="lt1"/>
          </a:fontRef>
        </p:style>
        <p:txBody>
          <a:bodyPr wrap="square">
            <a:spAutoFit/>
          </a:bodyPr>
          <a:lstStyle/>
          <a:p>
            <a:r>
              <a:rPr lang="en-US" i="1" dirty="0"/>
              <a:t>Revelation 12:7-9 </a:t>
            </a:r>
            <a:r>
              <a:rPr lang="en-US" dirty="0"/>
              <a:t>The ancient serpent called the devil, or Satan, the one </a:t>
            </a:r>
            <a:r>
              <a:rPr lang="en-US" b="1" u="sng" dirty="0"/>
              <a:t>deceiving the whole world</a:t>
            </a:r>
            <a:r>
              <a:rPr lang="en-US" dirty="0"/>
              <a:t>—was thrown down to the earth with all his angels.</a:t>
            </a:r>
          </a:p>
        </p:txBody>
      </p:sp>
      <p:graphicFrame>
        <p:nvGraphicFramePr>
          <p:cNvPr id="6" name="Diagram 5"/>
          <p:cNvGraphicFramePr/>
          <p:nvPr>
            <p:extLst>
              <p:ext uri="{D42A27DB-BD31-4B8C-83A1-F6EECF244321}">
                <p14:modId xmlns:p14="http://schemas.microsoft.com/office/powerpoint/2010/main" val="2800365855"/>
              </p:ext>
            </p:extLst>
          </p:nvPr>
        </p:nvGraphicFramePr>
        <p:xfrm>
          <a:off x="7302597" y="1730509"/>
          <a:ext cx="4386640" cy="37250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le 11"/>
          <p:cNvSpPr/>
          <p:nvPr/>
        </p:nvSpPr>
        <p:spPr>
          <a:xfrm>
            <a:off x="423002" y="5176498"/>
            <a:ext cx="6749592" cy="147732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i="1" dirty="0"/>
              <a:t>Jeremiah 14:14</a:t>
            </a:r>
            <a:r>
              <a:rPr lang="en-US" dirty="0"/>
              <a:t> Then the </a:t>
            </a:r>
            <a:r>
              <a:rPr lang="en-US" cap="small" dirty="0"/>
              <a:t>LORD</a:t>
            </a:r>
            <a:r>
              <a:rPr lang="en-US" dirty="0"/>
              <a:t> said to me, "The prophets are prophesying falsehood in My name. I have neither sent them nor commanded them nor spoken to them; they are prophesying to you a false vision, divination, futility and the deception of their own minds. </a:t>
            </a:r>
          </a:p>
        </p:txBody>
      </p:sp>
      <p:sp>
        <p:nvSpPr>
          <p:cNvPr id="13" name="Rectangle 12"/>
          <p:cNvSpPr/>
          <p:nvPr/>
        </p:nvSpPr>
        <p:spPr>
          <a:xfrm>
            <a:off x="358202" y="5607980"/>
            <a:ext cx="6749592" cy="92333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3">
            <a:schemeClr val="accent4"/>
          </a:fillRef>
          <a:effectRef idx="2">
            <a:schemeClr val="accent4"/>
          </a:effectRef>
          <a:fontRef idx="minor">
            <a:schemeClr val="lt1"/>
          </a:fontRef>
        </p:style>
        <p:txBody>
          <a:bodyPr wrap="square">
            <a:spAutoFit/>
          </a:bodyPr>
          <a:lstStyle/>
          <a:p>
            <a:r>
              <a:rPr lang="en-US" i="1" dirty="0"/>
              <a:t>Jeremiah 5:31 </a:t>
            </a:r>
            <a:r>
              <a:rPr lang="en-US" dirty="0"/>
              <a:t>God says: “Prophets prophesy falsely, and the priests rule on their own authority; and My people love it so! But what will you do at the end of it?” </a:t>
            </a:r>
          </a:p>
        </p:txBody>
      </p:sp>
      <p:sp>
        <p:nvSpPr>
          <p:cNvPr id="15" name="Title 1"/>
          <p:cNvSpPr>
            <a:spLocks noGrp="1"/>
          </p:cNvSpPr>
          <p:nvPr>
            <p:ph type="title"/>
          </p:nvPr>
        </p:nvSpPr>
        <p:spPr>
          <a:xfrm>
            <a:off x="7085012" y="685800"/>
            <a:ext cx="4264860" cy="747074"/>
          </a:xfrm>
        </p:spPr>
        <p:txBody>
          <a:bodyPr>
            <a:normAutofit/>
          </a:bodyPr>
          <a:lstStyle/>
          <a:p>
            <a:r>
              <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Legacy of Hatred</a:t>
            </a:r>
          </a:p>
        </p:txBody>
      </p:sp>
    </p:spTree>
    <p:extLst>
      <p:ext uri="{BB962C8B-B14F-4D97-AF65-F5344CB8AC3E}">
        <p14:creationId xmlns:p14="http://schemas.microsoft.com/office/powerpoint/2010/main" val="38894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s://s-media-cache-ak0.pinimg.com/736x/d4/06/24/d4062463528445e261bbf4187f7ff65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8798" y="536215"/>
            <a:ext cx="5943600" cy="445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8798" y="4505215"/>
            <a:ext cx="5943600" cy="203132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3">
            <a:schemeClr val="accent5"/>
          </a:fillRef>
          <a:effectRef idx="2">
            <a:schemeClr val="accent5"/>
          </a:effectRef>
          <a:fontRef idx="minor">
            <a:schemeClr val="lt1"/>
          </a:fontRef>
        </p:style>
        <p:txBody>
          <a:bodyPr wrap="square">
            <a:spAutoFit/>
          </a:bodyPr>
          <a:lstStyle/>
          <a:p>
            <a:r>
              <a:rPr lang="en-US" i="1" dirty="0"/>
              <a:t>Revelation 12:10</a:t>
            </a:r>
            <a:r>
              <a:rPr lang="en-US" dirty="0"/>
              <a:t> Then I heard a loud voice shouting across the heavens, “It has come at last— salvation and power and the Kingdom of our God, and the authority of his Christ. For </a:t>
            </a:r>
            <a:r>
              <a:rPr lang="en-US" b="1" u="sng" dirty="0"/>
              <a:t>the accuser</a:t>
            </a:r>
            <a:r>
              <a:rPr lang="en-US" dirty="0"/>
              <a:t> of our brothers and sisters has been thrown down to earth— the one who </a:t>
            </a:r>
            <a:r>
              <a:rPr lang="en-US" b="1" u="sng" dirty="0"/>
              <a:t>accuses them before our God day and night. </a:t>
            </a:r>
          </a:p>
        </p:txBody>
      </p:sp>
      <p:graphicFrame>
        <p:nvGraphicFramePr>
          <p:cNvPr id="10" name="Diagram 9"/>
          <p:cNvGraphicFramePr/>
          <p:nvPr>
            <p:extLst>
              <p:ext uri="{D42A27DB-BD31-4B8C-83A1-F6EECF244321}">
                <p14:modId xmlns:p14="http://schemas.microsoft.com/office/powerpoint/2010/main" val="3087322033"/>
              </p:ext>
            </p:extLst>
          </p:nvPr>
        </p:nvGraphicFramePr>
        <p:xfrm>
          <a:off x="7302597" y="1730509"/>
          <a:ext cx="4386640" cy="37250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p:cNvSpPr>
            <a:spLocks noGrp="1"/>
          </p:cNvSpPr>
          <p:nvPr>
            <p:ph type="title"/>
          </p:nvPr>
        </p:nvSpPr>
        <p:spPr>
          <a:xfrm>
            <a:off x="7085012" y="685800"/>
            <a:ext cx="4264860" cy="747074"/>
          </a:xfrm>
        </p:spPr>
        <p:txBody>
          <a:bodyPr>
            <a:normAutofit/>
          </a:bodyPr>
          <a:lstStyle/>
          <a:p>
            <a:r>
              <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Legacy of Hatred</a:t>
            </a:r>
          </a:p>
        </p:txBody>
      </p:sp>
      <p:sp>
        <p:nvSpPr>
          <p:cNvPr id="12" name="Rectangle 11"/>
          <p:cNvSpPr/>
          <p:nvPr/>
        </p:nvSpPr>
        <p:spPr>
          <a:xfrm>
            <a:off x="550762" y="3581885"/>
            <a:ext cx="6059672" cy="923330"/>
          </a:xfrm>
          <a:prstGeom prst="rect">
            <a:avLst/>
          </a:prstGeom>
        </p:spPr>
        <p:style>
          <a:lnRef idx="3">
            <a:schemeClr val="lt1"/>
          </a:lnRef>
          <a:fillRef idx="1">
            <a:schemeClr val="accent5"/>
          </a:fillRef>
          <a:effectRef idx="1">
            <a:schemeClr val="accent5"/>
          </a:effectRef>
          <a:fontRef idx="minor">
            <a:schemeClr val="lt1"/>
          </a:fontRef>
        </p:style>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“Let me at them!”</a:t>
            </a:r>
          </a:p>
        </p:txBody>
      </p:sp>
      <p:sp>
        <p:nvSpPr>
          <p:cNvPr id="13" name="Rectangle 12"/>
          <p:cNvSpPr/>
          <p:nvPr/>
        </p:nvSpPr>
        <p:spPr>
          <a:xfrm>
            <a:off x="666834" y="4643714"/>
            <a:ext cx="5943600" cy="175432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3">
            <a:schemeClr val="accent4"/>
          </a:fillRef>
          <a:effectRef idx="2">
            <a:schemeClr val="accent4"/>
          </a:effectRef>
          <a:fontRef idx="minor">
            <a:schemeClr val="lt1"/>
          </a:fontRef>
        </p:style>
        <p:txBody>
          <a:bodyPr wrap="square">
            <a:spAutoFit/>
          </a:bodyPr>
          <a:lstStyle/>
          <a:p>
            <a:r>
              <a:rPr lang="en-US" i="1" dirty="0"/>
              <a:t>Job 1:10-11</a:t>
            </a:r>
            <a:r>
              <a:rPr lang="en-US" dirty="0"/>
              <a:t> "Have You not made a hedge about him and his house and all that he has, on every side? You have blessed the work of his hands, and his possessions have increased in the land.  "But put forth Your hand now and touch all that he has; he will surely curse You to Your face." </a:t>
            </a:r>
            <a:endParaRPr lang="en-US" b="1" u="sng" dirty="0"/>
          </a:p>
        </p:txBody>
      </p:sp>
      <p:sp>
        <p:nvSpPr>
          <p:cNvPr id="14" name="Rectangle 13"/>
          <p:cNvSpPr/>
          <p:nvPr/>
        </p:nvSpPr>
        <p:spPr>
          <a:xfrm>
            <a:off x="819234" y="4796114"/>
            <a:ext cx="5943600" cy="147732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3">
            <a:schemeClr val="accent6"/>
          </a:fillRef>
          <a:effectRef idx="2">
            <a:schemeClr val="accent6"/>
          </a:effectRef>
          <a:fontRef idx="minor">
            <a:schemeClr val="lt1"/>
          </a:fontRef>
        </p:style>
        <p:txBody>
          <a:bodyPr wrap="square">
            <a:spAutoFit/>
          </a:bodyPr>
          <a:lstStyle/>
          <a:p>
            <a:r>
              <a:rPr lang="en-US" i="1" dirty="0">
                <a:effectLst>
                  <a:outerShdw blurRad="38100" dist="38100" dir="2700000" algn="tl">
                    <a:srgbClr val="000000">
                      <a:alpha val="43137"/>
                    </a:srgbClr>
                  </a:outerShdw>
                </a:effectLst>
              </a:rPr>
              <a:t>Luke 22:31-32 </a:t>
            </a:r>
            <a:r>
              <a:rPr lang="en-US" dirty="0">
                <a:effectLst>
                  <a:outerShdw blurRad="38100" dist="38100" dir="2700000" algn="tl">
                    <a:srgbClr val="000000">
                      <a:alpha val="43137"/>
                    </a:srgbClr>
                  </a:outerShdw>
                </a:effectLst>
              </a:rPr>
              <a:t> "Simon, Simon, LOOK! Satan has demanded </a:t>
            </a:r>
            <a:r>
              <a:rPr lang="en-US" i="1" dirty="0">
                <a:effectLst>
                  <a:outerShdw blurRad="38100" dist="38100" dir="2700000" algn="tl">
                    <a:srgbClr val="000000">
                      <a:alpha val="43137"/>
                    </a:srgbClr>
                  </a:outerShdw>
                </a:effectLst>
              </a:rPr>
              <a:t>permission</a:t>
            </a:r>
            <a:r>
              <a:rPr lang="en-US" dirty="0">
                <a:effectLst>
                  <a:outerShdw blurRad="38100" dist="38100" dir="2700000" algn="tl">
                    <a:srgbClr val="000000">
                      <a:alpha val="43137"/>
                    </a:srgbClr>
                  </a:outerShdw>
                </a:effectLst>
              </a:rPr>
              <a:t> to sift you like wheat;  but I have prayed for you, that your faith may not fail; and you, when once you have turned again, strengthen your brothers." </a:t>
            </a:r>
            <a:endParaRPr lang="en-US" b="1" u="sng" dirty="0">
              <a:effectLst>
                <a:outerShdw blurRad="38100" dist="38100" dir="2700000" algn="tl">
                  <a:srgbClr val="000000">
                    <a:alpha val="43137"/>
                  </a:srgbClr>
                </a:outerShdw>
              </a:effectLst>
            </a:endParaRPr>
          </a:p>
        </p:txBody>
      </p:sp>
      <p:sp>
        <p:nvSpPr>
          <p:cNvPr id="15" name="Rectangle 14"/>
          <p:cNvSpPr/>
          <p:nvPr/>
        </p:nvSpPr>
        <p:spPr>
          <a:xfrm>
            <a:off x="5348139" y="5178581"/>
            <a:ext cx="6275109" cy="147732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2 Corinthians 12:7-9 …to keep me from exalting myself, there was given me a thorn in the flesh, a messenger of Satan to torment me—to keep me from exalting myself!  …And He has said to me, "My grace is sufficient for you, for power is perfected in weakness."</a:t>
            </a:r>
          </a:p>
        </p:txBody>
      </p:sp>
    </p:spTree>
    <p:extLst>
      <p:ext uri="{BB962C8B-B14F-4D97-AF65-F5344CB8AC3E}">
        <p14:creationId xmlns:p14="http://schemas.microsoft.com/office/powerpoint/2010/main" val="12067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2_Slice">
  <a:themeElements>
    <a:clrScheme name="Slice">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2.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3.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4.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docProps/app.xml><?xml version="1.0" encoding="utf-8"?>
<Properties xmlns="http://schemas.openxmlformats.org/officeDocument/2006/extended-properties" xmlns:vt="http://schemas.openxmlformats.org/officeDocument/2006/docPropsVTypes">
  <Template>Slice</Template>
  <TotalTime>1102</TotalTime>
  <Words>852</Words>
  <Application>Microsoft Office PowerPoint</Application>
  <PresentationFormat>Widescreen</PresentationFormat>
  <Paragraphs>133</Paragraphs>
  <Slides>17</Slides>
  <Notes>11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17</vt:i4>
      </vt:variant>
    </vt:vector>
  </HeadingPairs>
  <TitlesOfParts>
    <vt:vector size="25" baseType="lpstr">
      <vt:lpstr>Arial</vt:lpstr>
      <vt:lpstr>Calibri</vt:lpstr>
      <vt:lpstr>Century Gothic</vt:lpstr>
      <vt:lpstr>Wingdings</vt:lpstr>
      <vt:lpstr>Wingdings 3</vt:lpstr>
      <vt:lpstr>Slice</vt:lpstr>
      <vt:lpstr>1_Slice</vt:lpstr>
      <vt:lpstr>2_Slice</vt:lpstr>
      <vt:lpstr>Legacy of Hatred</vt:lpstr>
      <vt:lpstr>From the Creator’s Viewpoint</vt:lpstr>
      <vt:lpstr>Three Central Figures</vt:lpstr>
      <vt:lpstr>Three Central Figures</vt:lpstr>
      <vt:lpstr>Three Central Figures</vt:lpstr>
      <vt:lpstr>Three Central Figures</vt:lpstr>
      <vt:lpstr>Legacy of Hatred</vt:lpstr>
      <vt:lpstr>Legacy of Hatred</vt:lpstr>
      <vt:lpstr>Legacy of Hatred</vt:lpstr>
      <vt:lpstr>PowerPoint Presentation</vt:lpstr>
      <vt:lpstr>Legacy of Hatred</vt:lpstr>
      <vt:lpstr>Legacy of Hatred</vt:lpstr>
      <vt:lpstr>PowerPoint Presentation</vt:lpstr>
      <vt:lpstr>Three Careers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Course</dc:title>
  <dc:creator>Keith McCallum</dc:creator>
  <cp:lastModifiedBy>Keith McCallum</cp:lastModifiedBy>
  <cp:revision>47</cp:revision>
  <dcterms:created xsi:type="dcterms:W3CDTF">2016-05-07T03:43:22Z</dcterms:created>
  <dcterms:modified xsi:type="dcterms:W3CDTF">2016-05-07T22:05:50Z</dcterms:modified>
</cp:coreProperties>
</file>